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55" r:id="rId12"/>
  </p:sldMasterIdLst>
  <p:notesMasterIdLst>
    <p:notesMasterId r:id="rId14"/>
  </p:notesMasterIdLst>
  <p:sldIdLst>
    <p:sldId id="293" r:id="rId16"/>
    <p:sldId id="30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7" Type="http://schemas.openxmlformats.org/officeDocument/2006/relationships/notesSlide" Target="../notesSlides/notesSlide1.xml"></Relationship><Relationship Id="rId9" Type="http://schemas.openxmlformats.org/officeDocument/2006/relationships/image" Target="../media/fImage50875641.png"></Relationship><Relationship Id="rId10" Type="http://schemas.openxmlformats.org/officeDocument/2006/relationships/image" Target="../media/fImage2360578467.png"></Relationship><Relationship Id="rId11" Type="http://schemas.openxmlformats.org/officeDocument/2006/relationships/image" Target="../media/fImage12218596334.png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1" Type="http://schemas.openxmlformats.org/officeDocument/2006/relationships/notesSlide" Target="../notesSlides/notesSlide2.xml"></Relationship><Relationship Id="rId12" Type="http://schemas.openxmlformats.org/officeDocument/2006/relationships/image" Target="../media/fImage405330606500.png"></Relationship><Relationship Id="rId13" Type="http://schemas.openxmlformats.org/officeDocument/2006/relationships/image" Target="../media/fImage141634639169.png"></Relationship><Relationship Id="rId1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55460" y="2673350"/>
            <a:ext cx="40932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58" descr="C:/Users/Admin1/AppData/Roaming/PolarisOffice/ETemp/4220_21810040/fImage8506276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2565" y="1279525"/>
            <a:ext cx="2211070" cy="2428875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473835" y="3850640"/>
            <a:ext cx="388937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이름을 </a:t>
            </a:r>
            <a:r>
              <a:rPr lang="ko-KR" sz="1800">
                <a:latin typeface="맑은 고딕" charset="0"/>
                <a:ea typeface="맑은 고딕" charset="0"/>
              </a:rPr>
              <a:t>Object Pool Manager</a:t>
            </a:r>
            <a:r>
              <a:rPr lang="ko-KR" sz="1800">
                <a:latin typeface="맑은 고딕" charset="0"/>
                <a:ea typeface="맑은 고딕" charset="0"/>
              </a:rPr>
              <a:t>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스크립트를 생성하고 </a:t>
            </a:r>
            <a:r>
              <a:rPr lang="ko-KR" sz="1800">
                <a:latin typeface="맑은 고딕" charset="0"/>
                <a:ea typeface="맑은 고딕" charset="0"/>
              </a:rPr>
              <a:t>ObjectPoolManager</a:t>
            </a:r>
            <a:r>
              <a:rPr lang="ko-KR" sz="1800">
                <a:latin typeface="맑은 고딕" charset="0"/>
                <a:ea typeface="맑은 고딕" charset="0"/>
              </a:rPr>
              <a:t>라는 이름으로 설정하고 </a:t>
            </a:r>
            <a:r>
              <a:rPr lang="ko-KR" sz="1800">
                <a:latin typeface="맑은 고딕" charset="0"/>
                <a:ea typeface="맑은 고딕" charset="0"/>
              </a:rPr>
              <a:t>Object Pool Manager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9" name="그림 1" descr="C:/Users/Admin1/AppData/Roaming/PolarisOffice/ETemp/4220_21810040/fImage508756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74135" y="1282065"/>
            <a:ext cx="1488440" cy="1303655"/>
          </a:xfrm>
          <a:prstGeom prst="roundRect"/>
          <a:solidFill>
            <a:srgbClr val="EDEDED"/>
          </a:solidFill>
        </p:spPr>
      </p:pic>
      <p:pic>
        <p:nvPicPr>
          <p:cNvPr id="1050" name="그림 4" descr="C:/Users/Admin1/AppData/Roaming/PolarisOffice/ETemp/4220_21810040/fImage236057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39895" y="2899410"/>
            <a:ext cx="765175" cy="810260"/>
          </a:xfrm>
          <a:prstGeom prst="roundRect"/>
          <a:solidFill>
            <a:srgbClr val="EDEDED"/>
          </a:solidFill>
        </p:spPr>
      </p:pic>
      <p:cxnSp>
        <p:nvCxnSpPr>
          <p:cNvPr id="1051" name="도형 7"/>
          <p:cNvCxnSpPr>
            <a:stCxn id="1050" idx="0"/>
            <a:endCxn id="1049" idx="2"/>
          </p:cNvCxnSpPr>
          <p:nvPr/>
        </p:nvCxnSpPr>
        <p:spPr>
          <a:xfrm rot="0" flipH="1" flipV="1">
            <a:off x="4617720" y="2585085"/>
            <a:ext cx="5080" cy="3149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그림 8" descr="C:/Users/Admin1/AppData/Roaming/PolarisOffice/ETemp/4220_21810040/fImage1221859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1273810"/>
            <a:ext cx="4086225" cy="13201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6015" y="501650"/>
            <a:ext cx="2294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Object Pool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0" name="텍스트 상자 11"/>
          <p:cNvSpPr txBox="1">
            <a:spLocks/>
          </p:cNvSpPr>
          <p:nvPr/>
        </p:nvSpPr>
        <p:spPr>
          <a:xfrm rot="0">
            <a:off x="1222375" y="1461135"/>
            <a:ext cx="4157345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Object Pool이란?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미리 특정한 메모리 크기를 설정하고 게임 오브젝트 생성 및 파괴 시 확보된 공간을 사용하고 회수하는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오브젝트를 생성하고 파괴하는 과정을 반복하다 보면 메모리에 저장할 공간이 있어도 저장할 수 없는 메모리 단편화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1" name="그림 11" descr="C:/Users/Admin1/AppData/Roaming/PolarisOffice/ETemp/4220_21810040/fImage40533060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71295"/>
            <a:ext cx="4140200" cy="2918460"/>
          </a:xfrm>
          <a:prstGeom prst="roundRect"/>
          <a:solidFill>
            <a:srgbClr val="EDEDED"/>
          </a:solidFill>
        </p:spPr>
      </p:pic>
      <p:pic>
        <p:nvPicPr>
          <p:cNvPr id="1112" name="그림 20" descr="C:/Users/Admin1/AppData/Roaming/PolarisOffice/ETemp/4220_21810040/fImage141634639169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2834005"/>
            <a:ext cx="4148455" cy="20707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