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409" r:id="rId12"/>
  </p:sldMasterIdLst>
  <p:notesMasterIdLst>
    <p:notesMasterId r:id="rId14"/>
  </p:notesMasterIdLst>
  <p:sldIdLst>
    <p:sldId id="296" r:id="rId16"/>
    <p:sldId id="318" r:id="rId18"/>
    <p:sldId id="316" r:id="rId19"/>
    <p:sldId id="297" r:id="rId20"/>
    <p:sldId id="319" r:id="rId21"/>
    <p:sldId id="321" r:id="rId23"/>
    <p:sldId id="322" r:id="rId25"/>
    <p:sldId id="323" r:id="rId26"/>
    <p:sldId id="324" r:id="rId27"/>
    <p:sldId id="325" r:id="rId28"/>
    <p:sldId id="326" r:id="rId29"/>
    <p:sldId id="327" r:id="rId30"/>
    <p:sldId id="328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0" Type="http://schemas.openxmlformats.org/officeDocument/2006/relationships/slide" Target="slides/slide4.xml"></Relationship><Relationship Id="rId21" Type="http://schemas.openxmlformats.org/officeDocument/2006/relationships/slide" Target="slides/slide5.xml"></Relationship><Relationship Id="rId23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6" Type="http://schemas.openxmlformats.org/officeDocument/2006/relationships/slide" Target="slides/slide8.xml"></Relationship><Relationship Id="rId27" Type="http://schemas.openxmlformats.org/officeDocument/2006/relationships/slide" Target="slides/slide9.xml"></Relationship><Relationship Id="rId28" Type="http://schemas.openxmlformats.org/officeDocument/2006/relationships/slide" Target="slides/slide10.xml"></Relationship><Relationship Id="rId29" Type="http://schemas.openxmlformats.org/officeDocument/2006/relationships/slide" Target="slides/slide11.xml"></Relationship><Relationship Id="rId30" Type="http://schemas.openxmlformats.org/officeDocument/2006/relationships/slide" Target="slides/slide12.xml"></Relationship><Relationship Id="rId31" Type="http://schemas.openxmlformats.org/officeDocument/2006/relationships/slide" Target="slides/slide13.xml"></Relationship><Relationship Id="rId42" Type="http://schemas.openxmlformats.org/officeDocument/2006/relationships/viewProps" Target="viewProps.xml"></Relationship><Relationship Id="rId43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1" Type="http://schemas.openxmlformats.org/officeDocument/2006/relationships/slide" Target="../slides/slide10.xml"></Relationship><Relationship Id="rId2" Type="http://schemas.openxmlformats.org/officeDocument/2006/relationships/notesMaster" Target="../notesMasters/notesMaster1.xml"></Relationship></Relationships>
</file>

<file path=ppt/notesSlides/_rels/notesSlide11.xml.rels><?xml version="1.0" encoding="UTF-8"?>
<Relationships xmlns="http://schemas.openxmlformats.org/package/2006/relationships"><Relationship Id="rId1" Type="http://schemas.openxmlformats.org/officeDocument/2006/relationships/slide" Target="../slides/slide11.xml"></Relationship><Relationship Id="rId2" Type="http://schemas.openxmlformats.org/officeDocument/2006/relationships/notesMaster" Target="../notesMasters/notesMaster1.xml"></Relationship></Relationships>
</file>

<file path=ppt/notesSlides/_rels/notesSlide12.xml.rels><?xml version="1.0" encoding="UTF-8"?>
<Relationships xmlns="http://schemas.openxmlformats.org/package/2006/relationships"><Relationship Id="rId1" Type="http://schemas.openxmlformats.org/officeDocument/2006/relationships/slide" Target="../slides/slide12.xml"></Relationship><Relationship Id="rId2" Type="http://schemas.openxmlformats.org/officeDocument/2006/relationships/notesMaster" Target="../notesMasters/notesMaster1.xml"></Relationship></Relationships>
</file>

<file path=ppt/notesSlides/_rels/notesSlide13.xml.rels><?xml version="1.0" encoding="UTF-8"?>
<Relationships xmlns="http://schemas.openxmlformats.org/package/2006/relationships"><Relationship Id="rId1" Type="http://schemas.openxmlformats.org/officeDocument/2006/relationships/slide" Target="../slides/slide13.xml"></Relationship><Relationship Id="rId2" Type="http://schemas.openxmlformats.org/officeDocument/2006/relationships/notesMaster" Target="../notesMasters/notesMaster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1" Type="http://schemas.openxmlformats.org/officeDocument/2006/relationships/slide" Target="../slides/slide9.xml"></Relationship><Relationship Id="rId2" Type="http://schemas.openxmlformats.org/officeDocument/2006/relationships/notesMaster" Target="../notesMasters/notesMaster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126" r:id="rId1"/>
    <p:sldLayoutId id="2147486127" r:id="rId2"/>
    <p:sldLayoutId id="2147486128" r:id="rId3"/>
    <p:sldLayoutId id="2147486129" r:id="rId4"/>
    <p:sldLayoutId id="2147486130" r:id="rId5"/>
    <p:sldLayoutId id="2147486131" r:id="rId6"/>
    <p:sldLayoutId id="2147486132" r:id="rId7"/>
    <p:sldLayoutId id="2147486133" r:id="rId8"/>
    <p:sldLayoutId id="2147486134" r:id="rId9"/>
    <p:sldLayoutId id="2147486135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9" Type="http://schemas.openxmlformats.org/officeDocument/2006/relationships/notesSlide" Target="../notesSlides/notesSlide1.xml"></Relationship><Relationship Id="rId16" Type="http://schemas.openxmlformats.org/officeDocument/2006/relationships/image" Target="../media/fImage22421734441.png"></Relationship><Relationship Id="rId17" Type="http://schemas.openxmlformats.org/officeDocument/2006/relationships/image" Target="../media/fImage2523819841.png"></Relationship><Relationship Id="rId18" Type="http://schemas.openxmlformats.org/officeDocument/2006/relationships/image" Target="../media/fImage214641998467.png"></Relationship><Relationship Id="rId19" Type="http://schemas.openxmlformats.org/officeDocument/2006/relationships/image" Target="../media/fImage61292016334.png"></Relationship><Relationship Id="rId20" Type="http://schemas.openxmlformats.org/officeDocument/2006/relationships/image" Target="../media/fImage68532026500.png"></Relationship><Relationship Id="rId21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58392315724.png"></Relationship><Relationship Id="rId3" Type="http://schemas.openxmlformats.org/officeDocument/2006/relationships/image" Target="../media/fImage184562331478.png"></Relationship><Relationship Id="rId4" Type="http://schemas.openxmlformats.org/officeDocument/2006/relationships/image" Target="../media/fImage121122359358.png"></Relationship><Relationship Id="rId5" Type="http://schemas.openxmlformats.org/officeDocument/2006/relationships/image" Target="../media/fImage110062366962.png"></Relationship><Relationship Id="rId6" Type="http://schemas.openxmlformats.org/officeDocument/2006/relationships/image" Target="../media/fImage41992374464.png"></Relationship><Relationship Id="rId7" Type="http://schemas.openxmlformats.org/officeDocument/2006/relationships/image" Target="../media/fImage22421734441.png"></Relationship><Relationship Id="rId8" Type="http://schemas.openxmlformats.org/officeDocument/2006/relationships/notesSlide" Target="../notesSlides/notesSlide10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207252535705.png"></Relationship><Relationship Id="rId3" Type="http://schemas.openxmlformats.org/officeDocument/2006/relationships/image" Target="../media/fImage207082548145.png"></Relationship><Relationship Id="rId4" Type="http://schemas.openxmlformats.org/officeDocument/2006/relationships/notesSlide" Target="../notesSlides/notesSlide11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211012633281.png"></Relationship><Relationship Id="rId3" Type="http://schemas.openxmlformats.org/officeDocument/2006/relationships/image" Target="../media/fImage155802656827.png"></Relationship><Relationship Id="rId4" Type="http://schemas.openxmlformats.org/officeDocument/2006/relationships/image" Target="../media/fImage185272689961.png"></Relationship><Relationship Id="rId5" Type="http://schemas.openxmlformats.org/officeDocument/2006/relationships/notesSlide" Target="../notesSlides/notesSlide12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4042279491.png"></Relationship><Relationship Id="rId3" Type="http://schemas.openxmlformats.org/officeDocument/2006/relationships/image" Target="../media/fImage72422802995.png"></Relationship><Relationship Id="rId4" Type="http://schemas.openxmlformats.org/officeDocument/2006/relationships/image" Target="../media/fImage22421734441.png"></Relationship><Relationship Id="rId5" Type="http://schemas.openxmlformats.org/officeDocument/2006/relationships/image" Target="../media/fImage167732821942.png"></Relationship><Relationship Id="rId6" Type="http://schemas.openxmlformats.org/officeDocument/2006/relationships/image" Target="../media/fImage72722834827.png"></Relationship><Relationship Id="rId7" Type="http://schemas.openxmlformats.org/officeDocument/2006/relationships/notesSlide" Target="../notesSlides/notesSlide13.xml"></Relationship></Relationships>
</file>

<file path=ppt/slides/_rels/slide2.xml.rels><?xml version="1.0" encoding="UTF-8"?>
<Relationships xmlns="http://schemas.openxmlformats.org/package/2006/relationships"><Relationship Id="rId4" Type="http://schemas.openxmlformats.org/officeDocument/2006/relationships/image" Target="../media/fImage415713108145.png"></Relationship><Relationship Id="rId5" Type="http://schemas.openxmlformats.org/officeDocument/2006/relationships/notesSlide" Target="../notesSlides/notesSlide2.xml"></Relationship><Relationship Id="rId7" Type="http://schemas.openxmlformats.org/officeDocument/2006/relationships/image" Target="../media/fImage61292095724.png"></Relationship><Relationship Id="rId8" Type="http://schemas.openxmlformats.org/officeDocument/2006/relationships/image" Target="../media/fImage22421734441.png"></Relationship><Relationship Id="rId9" Type="http://schemas.openxmlformats.org/officeDocument/2006/relationships/image" Target="../media/fImage107032121478.png"></Relationship><Relationship Id="rId10" Type="http://schemas.openxmlformats.org/officeDocument/2006/relationships/image" Target="../media/fImage419921741.png"></Relationship><Relationship Id="rId11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4" Type="http://schemas.openxmlformats.org/officeDocument/2006/relationships/notesSlide" Target="../notesSlides/notesSlide3.xml"></Relationship><Relationship Id="rId9" Type="http://schemas.openxmlformats.org/officeDocument/2006/relationships/image" Target="../media/fImage22421734441.png"></Relationship><Relationship Id="rId15" Type="http://schemas.openxmlformats.org/officeDocument/2006/relationships/image" Target="../media/fImage287552149358.png"></Relationship><Relationship Id="rId16" Type="http://schemas.openxmlformats.org/officeDocument/2006/relationships/image" Target="../media/fImage211982156962.png"></Relationship><Relationship Id="rId17" Type="http://schemas.openxmlformats.org/officeDocument/2006/relationships/image" Target="../media/fImage68852174464.png"></Relationship><Relationship Id="rId18" Type="http://schemas.openxmlformats.org/officeDocument/2006/relationships/image" Target="../media/fImage68332195705.png"></Relationship><Relationship Id="rId19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6" Type="http://schemas.openxmlformats.org/officeDocument/2006/relationships/notesSlide" Target="../notesSlides/notesSlide4.xml"></Relationship><Relationship Id="rId15" Type="http://schemas.openxmlformats.org/officeDocument/2006/relationships/image" Target="../media/fImage85062243281.png"></Relationship><Relationship Id="rId16" Type="http://schemas.openxmlformats.org/officeDocument/2006/relationships/image" Target="../media/fImage82532256827.png"></Relationship><Relationship Id="rId17" Type="http://schemas.openxmlformats.org/officeDocument/2006/relationships/image" Target="../media/fImage190091338467.png"></Relationship><Relationship Id="rId18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7" Type="http://schemas.openxmlformats.org/officeDocument/2006/relationships/notesSlide" Target="../notesSlides/notesSlide5.xml"></Relationship><Relationship Id="rId8" Type="http://schemas.openxmlformats.org/officeDocument/2006/relationships/image" Target="../media/fImage223902269961.png"></Relationship><Relationship Id="rId9" Type="http://schemas.openxmlformats.org/officeDocument/2006/relationships/image" Target="../media/fImage10881227491.png"></Relationship><Relationship Id="rId10" Type="http://schemas.openxmlformats.org/officeDocument/2006/relationships/image" Target="../media/fImage223902292995.png"></Relationship><Relationship Id="rId11" Type="http://schemas.openxmlformats.org/officeDocument/2006/relationships/image" Target="../media/fImage116902301942.png"></Relationship><Relationship Id="rId12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6" Type="http://schemas.openxmlformats.org/officeDocument/2006/relationships/notesSlide" Target="../notesSlides/notesSlide6.xml"></Relationship><Relationship Id="rId7" Type="http://schemas.openxmlformats.org/officeDocument/2006/relationships/image" Target="../media/fImage96012314827.png"></Relationship><Relationship Id="rId8" Type="http://schemas.openxmlformats.org/officeDocument/2006/relationships/image" Target="../media/fImage81752345436.png"></Relationship><Relationship Id="rId9" Type="http://schemas.openxmlformats.org/officeDocument/2006/relationships/image" Target="../media/fImage22421734441.png"></Relationship><Relationship Id="rId10" Type="http://schemas.openxmlformats.org/officeDocument/2006/relationships/image" Target="../media/fImage104762372391.png"></Relationship><Relationship Id="rId11" Type="http://schemas.openxmlformats.org/officeDocument/2006/relationships/image" Target="../media/fImage219472384604.png"></Relationship><Relationship Id="rId12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6" Type="http://schemas.openxmlformats.org/officeDocument/2006/relationships/notesSlide" Target="../notesSlides/notesSlide7.xml"></Relationship><Relationship Id="rId7" Type="http://schemas.openxmlformats.org/officeDocument/2006/relationships/image" Target="../media/fImage122972423902.png"></Relationship><Relationship Id="rId8" Type="http://schemas.openxmlformats.org/officeDocument/2006/relationships/image" Target="../media/fImage22390243153.png"></Relationship><Relationship Id="rId9" Type="http://schemas.openxmlformats.org/officeDocument/2006/relationships/image" Target="../media/fImage15348326292.png"></Relationship><Relationship Id="rId10" Type="http://schemas.openxmlformats.org/officeDocument/2006/relationships/image" Target="../media/fImage185623272382.png"></Relationship><Relationship Id="rId11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143893197421.png"></Relationship><Relationship Id="rId3" Type="http://schemas.openxmlformats.org/officeDocument/2006/relationships/image" Target="../media/fImage140573308716.png"></Relationship><Relationship Id="rId4" Type="http://schemas.openxmlformats.org/officeDocument/2006/relationships/image" Target="../media/fImage176153339718.png"></Relationship><Relationship Id="rId5" Type="http://schemas.openxmlformats.org/officeDocument/2006/relationships/notesSlide" Target="../notesSlides/notesSlide8.xml"></Relationship><Relationship Id="rId6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206162166334.png"></Relationship><Relationship Id="rId3" Type="http://schemas.openxmlformats.org/officeDocument/2006/relationships/image" Target="../media/fImage122572186500.png"></Relationship><Relationship Id="rId4" Type="http://schemas.openxmlformats.org/officeDocument/2006/relationships/image" Target="../media/fImage121852199169.png"></Relationship><Relationship Id="rId5" Type="http://schemas.openxmlformats.org/officeDocument/2006/relationships/notesSlide" Target="../notesSlides/notesSlide9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46600" y="388620"/>
            <a:ext cx="312674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첫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59" name="Rect 0"/>
          <p:cNvSpPr txBox="1">
            <a:spLocks/>
          </p:cNvSpPr>
          <p:nvPr/>
        </p:nvSpPr>
        <p:spPr>
          <a:xfrm rot="0">
            <a:off x="6814820" y="3598545"/>
            <a:ext cx="415099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캐릭터의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Textures를 저장하기 </a:t>
            </a:r>
            <a:r>
              <a:rPr lang="ko-KR" sz="1800">
                <a:latin typeface="맑은 고딕" charset="0"/>
                <a:ea typeface="맑은 고딕" charset="0"/>
              </a:rPr>
              <a:t>위해</a:t>
            </a:r>
            <a:r>
              <a:rPr lang="ko-KR" sz="1800">
                <a:latin typeface="맑은 고딕" charset="0"/>
                <a:ea typeface="맑은 고딕" charset="0"/>
              </a:rPr>
              <a:t> 폴더를 지정한 다음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67" name="텍스트 상자 77"/>
          <p:cNvSpPr txBox="1">
            <a:spLocks/>
          </p:cNvSpPr>
          <p:nvPr/>
        </p:nvSpPr>
        <p:spPr>
          <a:xfrm rot="0">
            <a:off x="1231900" y="4972050"/>
            <a:ext cx="413512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 번째로 Ely By K.Atienza </a:t>
            </a:r>
            <a:r>
              <a:rPr lang="ko-KR" sz="1800">
                <a:latin typeface="맑은 고딕" charset="0"/>
                <a:ea typeface="맑은 고딕" charset="0"/>
              </a:rPr>
              <a:t>모델을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Materials에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Textures를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불러오기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Extract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Textures를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69" name="텍스트 상자 4"/>
          <p:cNvSpPr txBox="1">
            <a:spLocks/>
          </p:cNvSpPr>
          <p:nvPr/>
        </p:nvSpPr>
        <p:spPr>
          <a:xfrm rot="0">
            <a:off x="6813550" y="5525770"/>
            <a:ext cx="415226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lang="ko-KR"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Ely By K.Atienza 모델을 </a:t>
            </a:r>
            <a:r>
              <a:rPr lang="ko-KR" sz="1800">
                <a:latin typeface="맑은 고딕" charset="0"/>
                <a:ea typeface="맑은 고딕" charset="0"/>
              </a:rPr>
              <a:t>월드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4" name="그림 1" descr="C:/Users/Admin1/AppData/Roaming/PolarisOffice/ETemp/17880_21030232/fImage2523819841.png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55420"/>
            <a:ext cx="4126230" cy="3351530"/>
          </a:xfrm>
          <a:prstGeom prst="roundRect"/>
          <a:solidFill>
            <a:srgbClr val="EDEDED"/>
          </a:solidFill>
        </p:spPr>
      </p:pic>
      <p:pic>
        <p:nvPicPr>
          <p:cNvPr id="1175" name="그림 4" descr="C:/Users/Admin1/AppData/Roaming/PolarisOffice/ETemp/17880_21030232/fImage214641998467.png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47165"/>
            <a:ext cx="4143375" cy="2033270"/>
          </a:xfrm>
          <a:prstGeom prst="roundRect"/>
          <a:solidFill>
            <a:srgbClr val="EDEDED"/>
          </a:solidFill>
        </p:spPr>
      </p:pic>
      <p:pic>
        <p:nvPicPr>
          <p:cNvPr id="1176" name="그림 9" descr="C:/Users/Admin1/AppData/Roaming/PolarisOffice/ETemp/17880_21030232/fImage61292016334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9740" y="4410075"/>
            <a:ext cx="1485900" cy="1017270"/>
          </a:xfrm>
          <a:prstGeom prst="roundRect"/>
          <a:solidFill>
            <a:srgbClr val="EDEDED"/>
          </a:solidFill>
        </p:spPr>
      </p:pic>
      <p:pic>
        <p:nvPicPr>
          <p:cNvPr id="1177" name="그림 12" descr="C:/Users/Admin1/AppData/Roaming/PolarisOffice/ETemp/17880_21030232/fImage68532026500.png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49945" y="4410710"/>
            <a:ext cx="2507615" cy="1007745"/>
          </a:xfrm>
          <a:prstGeom prst="roundRect"/>
          <a:solidFill>
            <a:srgbClr val="EDEDED"/>
          </a:solidFill>
        </p:spPr>
      </p:pic>
      <p:pic>
        <p:nvPicPr>
          <p:cNvPr id="1173" name="그림 12" descr="C:/Users/Admin1/AppData/Roaming/PolarisOffice/ETemp/17880_21030232/fImage22421734441.png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041005" y="4754245"/>
            <a:ext cx="626745" cy="3549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280535" y="405130"/>
            <a:ext cx="362902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9" name="Rect 0"/>
          <p:cNvSpPr txBox="1">
            <a:spLocks/>
          </p:cNvSpPr>
          <p:nvPr/>
        </p:nvSpPr>
        <p:spPr>
          <a:xfrm rot="0">
            <a:off x="1223645" y="4398010"/>
            <a:ext cx="416941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</a:t>
            </a:r>
            <a:r>
              <a:rPr sz="1800">
                <a:latin typeface="맑은 고딕" charset="0"/>
                <a:ea typeface="맑은 고딕" charset="0"/>
              </a:rPr>
              <a:t>Project 폴더 아래에 </a:t>
            </a:r>
            <a:r>
              <a:rPr sz="1800">
                <a:latin typeface="맑은 고딕" charset="0"/>
                <a:ea typeface="맑은 고딕" charset="0"/>
              </a:rPr>
              <a:t>있는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Texture</a:t>
            </a:r>
            <a:r>
              <a:rPr sz="1800">
                <a:latin typeface="맑은 고딕" charset="0"/>
                <a:ea typeface="맑은 고딕" charset="0"/>
              </a:rPr>
              <a:t> 폴더에 Ely By </a:t>
            </a:r>
            <a:r>
              <a:rPr sz="1800">
                <a:latin typeface="맑은 고딕" charset="0"/>
                <a:ea typeface="맑은 고딕" charset="0"/>
              </a:rPr>
              <a:t>K.Atien</a:t>
            </a:r>
            <a:r>
              <a:rPr sz="1800">
                <a:latin typeface="맑은 고딕" charset="0"/>
                <a:ea typeface="맑은 고딕" charset="0"/>
              </a:rPr>
              <a:t>z</a:t>
            </a:r>
            <a:r>
              <a:rPr sz="1800">
                <a:latin typeface="맑은 고딕" charset="0"/>
                <a:ea typeface="맑은 고딕" charset="0"/>
              </a:rPr>
              <a:t>a </a:t>
            </a:r>
            <a:r>
              <a:rPr sz="1800">
                <a:latin typeface="맑은 고딕" charset="0"/>
                <a:ea typeface="맑은 고딕" charset="0"/>
              </a:rPr>
              <a:t>텍스처를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sz="1800">
                <a:latin typeface="맑은 고딕" charset="0"/>
                <a:ea typeface="맑은 고딕" charset="0"/>
              </a:rPr>
              <a:t> Character Portrait </a:t>
            </a:r>
            <a:r>
              <a:rPr sz="1800">
                <a:latin typeface="맑은 고딕" charset="0"/>
                <a:ea typeface="맑은 고딕" charset="0"/>
              </a:rPr>
              <a:t>오브젝트의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Source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Image에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0" name="Rect 0"/>
          <p:cNvSpPr txBox="1">
            <a:spLocks/>
          </p:cNvSpPr>
          <p:nvPr/>
        </p:nvSpPr>
        <p:spPr>
          <a:xfrm rot="0">
            <a:off x="6805295" y="3207385"/>
            <a:ext cx="4135120" cy="95377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그러고 나서 Character Portrait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오브젝트</a:t>
            </a:r>
            <a:r>
              <a:rPr lang="ko-KR" sz="1800">
                <a:latin typeface="맑은 고딕" charset="0"/>
                <a:ea typeface="맑은 고딕" charset="0"/>
              </a:rPr>
              <a:t>의</a:t>
            </a:r>
            <a:r>
              <a:rPr sz="1800">
                <a:latin typeface="맑은 고딕" charset="0"/>
                <a:ea typeface="맑은 고딕" charset="0"/>
              </a:rPr>
              <a:t> 크기와 위</a:t>
            </a:r>
            <a:r>
              <a:rPr lang="ko-KR" sz="1800">
                <a:latin typeface="맑은 고딕" charset="0"/>
                <a:ea typeface="맑은 고딕" charset="0"/>
              </a:rPr>
              <a:t>치 </a:t>
            </a:r>
            <a:r>
              <a:rPr lang="ko-KR" sz="1800">
                <a:latin typeface="맑은 고딕" charset="0"/>
                <a:ea typeface="맑은 고딕" charset="0"/>
              </a:rPr>
              <a:t>값을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5" name="Rect 0"/>
          <p:cNvSpPr txBox="1">
            <a:spLocks/>
          </p:cNvSpPr>
          <p:nvPr/>
        </p:nvSpPr>
        <p:spPr>
          <a:xfrm rot="0">
            <a:off x="6805295" y="5527040"/>
            <a:ext cx="4135120" cy="65849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Erika Archer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N</a:t>
            </a:r>
            <a:r>
              <a:rPr lang="ko-KR" sz="1800">
                <a:latin typeface="맑은 고딕" charset="0"/>
                <a:ea typeface="맑은 고딕" charset="0"/>
              </a:rPr>
              <a:t>ew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Animator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Controller를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6" name="그림 20" descr="C:/Users/Admin1/AppData/Roaming/PolarisOffice/ETemp/12124_10932016/fImage1583923157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265" y="1447165"/>
            <a:ext cx="4161790" cy="1860550"/>
          </a:xfrm>
          <a:prstGeom prst="roundRect"/>
          <a:solidFill>
            <a:srgbClr val="EDEDED"/>
          </a:solidFill>
        </p:spPr>
      </p:pic>
      <p:pic>
        <p:nvPicPr>
          <p:cNvPr id="1207" name="그림 23" descr="C:/Users/Admin1/AppData/Roaming/PolarisOffice/ETemp/12124_10932016/fImage18456233147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3454400"/>
            <a:ext cx="4152265" cy="895985"/>
          </a:xfrm>
          <a:prstGeom prst="roundRect"/>
          <a:solidFill>
            <a:srgbClr val="EDEDED"/>
          </a:solidFill>
        </p:spPr>
      </p:pic>
      <p:cxnSp>
        <p:nvCxnSpPr>
          <p:cNvPr id="1208" name="도형 26"/>
          <p:cNvCxnSpPr/>
          <p:nvPr/>
        </p:nvCxnSpPr>
        <p:spPr>
          <a:xfrm rot="0" flipV="1">
            <a:off x="3290570" y="1713865"/>
            <a:ext cx="1964690" cy="205930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9" name="그림 27" descr="C:/Users/Admin1/AppData/Roaming/PolarisOffice/ETemp/12124_10932016/fImage12112235935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46530"/>
            <a:ext cx="4135120" cy="1654810"/>
          </a:xfrm>
          <a:prstGeom prst="roundRect"/>
          <a:solidFill>
            <a:srgbClr val="EDEDED"/>
          </a:solidFill>
        </p:spPr>
      </p:pic>
      <p:pic>
        <p:nvPicPr>
          <p:cNvPr id="1210" name="그림 30" descr="C:/Users/Admin1/AppData/Roaming/PolarisOffice/ETemp/12124_10932016/fImage110062366962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0535" y="4264025"/>
            <a:ext cx="1449705" cy="1120140"/>
          </a:xfrm>
          <a:prstGeom prst="roundRect"/>
          <a:solidFill>
            <a:srgbClr val="EDEDED"/>
          </a:solidFill>
        </p:spPr>
      </p:pic>
      <p:pic>
        <p:nvPicPr>
          <p:cNvPr id="1211" name="그림 33" descr="C:/Users/Admin1/AppData/Roaming/PolarisOffice/ETemp/12124_10932016/fImage4199237446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07400" y="4264025"/>
            <a:ext cx="2550160" cy="1130300"/>
          </a:xfrm>
          <a:prstGeom prst="roundRect"/>
          <a:solidFill>
            <a:srgbClr val="EDEDED"/>
          </a:solidFill>
        </p:spPr>
      </p:pic>
      <p:pic>
        <p:nvPicPr>
          <p:cNvPr id="1212" name="그림 34" descr="C:/Users/Admin1/AppData/Roaming/PolarisOffice/ETemp/12124_10932016/fImage22421734441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989570" y="4658995"/>
            <a:ext cx="627380" cy="3556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280535" y="405130"/>
            <a:ext cx="362902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열한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9" name="Rect 0"/>
          <p:cNvSpPr txBox="1">
            <a:spLocks/>
          </p:cNvSpPr>
          <p:nvPr/>
        </p:nvSpPr>
        <p:spPr>
          <a:xfrm rot="0">
            <a:off x="1231900" y="4673600"/>
            <a:ext cx="4152265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27.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</a:t>
            </a:r>
            <a:r>
              <a:rPr sz="1800">
                <a:latin typeface="맑은 고딕" charset="0"/>
                <a:ea typeface="맑은 고딕" charset="0"/>
              </a:rPr>
              <a:t>Idle 애니메이션 파일을 </a:t>
            </a:r>
            <a:r>
              <a:rPr sz="1800">
                <a:latin typeface="맑은 고딕" charset="0"/>
                <a:ea typeface="맑은 고딕" charset="0"/>
              </a:rPr>
              <a:t>선택</a:t>
            </a:r>
            <a:r>
              <a:rPr lang="ko-KR" sz="1800">
                <a:latin typeface="맑은 고딕" charset="0"/>
                <a:ea typeface="맑은 고딕" charset="0"/>
              </a:rPr>
              <a:t>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sz="1800">
                <a:latin typeface="맑은 고딕" charset="0"/>
                <a:ea typeface="맑은 고딕" charset="0"/>
              </a:rPr>
              <a:t> Animation Type을 </a:t>
            </a:r>
            <a:r>
              <a:rPr sz="1800">
                <a:latin typeface="맑은 고딕" charset="0"/>
                <a:ea typeface="맑은 고딕" charset="0"/>
              </a:rPr>
              <a:t>Humanoid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설정하고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5" name="Rect 0"/>
          <p:cNvSpPr txBox="1">
            <a:spLocks/>
          </p:cNvSpPr>
          <p:nvPr/>
        </p:nvSpPr>
        <p:spPr>
          <a:xfrm rot="0">
            <a:off x="6822440" y="4751705"/>
            <a:ext cx="4135120" cy="143319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 Skill 애니메이션 파일을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나서 Animation Type을 </a:t>
            </a:r>
            <a:r>
              <a:rPr lang="ko-KR" sz="1800">
                <a:latin typeface="맑은 고딕" charset="0"/>
                <a:ea typeface="맑은 고딕" charset="0"/>
              </a:rPr>
              <a:t>Humanoid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설정하고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3" name="그림 35" descr="C:/Users/Admin1/AppData/Roaming/PolarisOffice/ETemp/12124_10932016/fImage20725253570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1447165"/>
            <a:ext cx="4152265" cy="3058160"/>
          </a:xfrm>
          <a:prstGeom prst="roundRect"/>
          <a:solidFill>
            <a:srgbClr val="EDEDED"/>
          </a:solidFill>
        </p:spPr>
      </p:pic>
      <p:pic>
        <p:nvPicPr>
          <p:cNvPr id="1214" name="그림 38" descr="C:/Users/Admin1/AppData/Roaming/PolarisOffice/ETemp/12124_10932016/fImage20708254814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3550" y="1455420"/>
            <a:ext cx="4135120" cy="304165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280535" y="405130"/>
            <a:ext cx="362902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열두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9" name="Rect 0"/>
          <p:cNvSpPr txBox="1">
            <a:spLocks/>
          </p:cNvSpPr>
          <p:nvPr/>
        </p:nvSpPr>
        <p:spPr>
          <a:xfrm rot="0">
            <a:off x="1249680" y="4673600"/>
            <a:ext cx="4126230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29.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sz="1800">
                <a:latin typeface="맑은 고딕" charset="0"/>
                <a:ea typeface="맑은 고딕" charset="0"/>
              </a:rPr>
              <a:t>Attacked 애니메이션 파일을 </a:t>
            </a:r>
            <a:r>
              <a:rPr sz="1800">
                <a:latin typeface="맑은 고딕" charset="0"/>
                <a:ea typeface="맑은 고딕" charset="0"/>
              </a:rPr>
              <a:t>선택</a:t>
            </a:r>
            <a:r>
              <a:rPr lang="ko-KR" sz="1800">
                <a:latin typeface="맑은 고딕" charset="0"/>
                <a:ea typeface="맑은 고딕" charset="0"/>
              </a:rPr>
              <a:t>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그리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sz="1800">
                <a:latin typeface="맑은 고딕" charset="0"/>
                <a:ea typeface="맑은 고딕" charset="0"/>
              </a:rPr>
              <a:t> Animation Type을 </a:t>
            </a:r>
            <a:r>
              <a:rPr sz="1800">
                <a:latin typeface="맑은 고딕" charset="0"/>
                <a:ea typeface="맑은 고딕" charset="0"/>
              </a:rPr>
              <a:t>Humanoid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설정하고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5" name="Rect 0"/>
          <p:cNvSpPr txBox="1">
            <a:spLocks/>
          </p:cNvSpPr>
          <p:nvPr/>
        </p:nvSpPr>
        <p:spPr>
          <a:xfrm rot="0">
            <a:off x="6831330" y="4476115"/>
            <a:ext cx="4126230" cy="170942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</a:t>
            </a:r>
            <a:r>
              <a:rPr sz="1800">
                <a:latin typeface="맑은 고딕" charset="0"/>
                <a:ea typeface="맑은 고딕" charset="0"/>
              </a:rPr>
              <a:t>Project 폴더 아래에 </a:t>
            </a:r>
            <a:r>
              <a:rPr sz="1800">
                <a:latin typeface="맑은 고딕" charset="0"/>
                <a:ea typeface="맑은 고딕" charset="0"/>
              </a:rPr>
              <a:t>있는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Texture</a:t>
            </a:r>
            <a:r>
              <a:rPr sz="1800">
                <a:latin typeface="맑은 고딕" charset="0"/>
                <a:ea typeface="맑은 고딕" charset="0"/>
              </a:rPr>
              <a:t> 폴더에 Health Frame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텍스처를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다음으로</a:t>
            </a:r>
            <a:r>
              <a:rPr sz="1800">
                <a:latin typeface="맑은 고딕" charset="0"/>
                <a:ea typeface="맑은 고딕" charset="0"/>
              </a:rPr>
              <a:t> Health Gauge Frame </a:t>
            </a:r>
            <a:r>
              <a:rPr sz="1800">
                <a:latin typeface="맑은 고딕" charset="0"/>
                <a:ea typeface="맑은 고딕" charset="0"/>
              </a:rPr>
              <a:t>오브젝트의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Source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Image에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5" name="그림 41" descr="C:/Users/Admin1/AppData/Roaming/PolarisOffice/ETemp/12124_10932016/fImage21101263328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155" y="1466850"/>
            <a:ext cx="4135755" cy="3046730"/>
          </a:xfrm>
          <a:prstGeom prst="roundRect"/>
          <a:solidFill>
            <a:srgbClr val="EDEDED"/>
          </a:solidFill>
        </p:spPr>
      </p:pic>
      <p:pic>
        <p:nvPicPr>
          <p:cNvPr id="1217" name="그림 47" descr="C:/Users/Admin1/AppData/Roaming/PolarisOffice/ETemp/12124_10932016/fImage15580265682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1330" y="1446530"/>
            <a:ext cx="4126230" cy="1818640"/>
          </a:xfrm>
          <a:prstGeom prst="roundRect"/>
          <a:solidFill>
            <a:srgbClr val="EDEDED"/>
          </a:solidFill>
        </p:spPr>
      </p:pic>
      <p:pic>
        <p:nvPicPr>
          <p:cNvPr id="1219" name="그림 52" descr="C:/Users/Admin1/AppData/Roaming/PolarisOffice/ETemp/12124_10932016/fImage18527268996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695" y="3428365"/>
            <a:ext cx="4117975" cy="939165"/>
          </a:xfrm>
          <a:prstGeom prst="roundRect"/>
          <a:solidFill>
            <a:srgbClr val="EDEDED"/>
          </a:solidFill>
        </p:spPr>
      </p:pic>
      <p:cxnSp>
        <p:nvCxnSpPr>
          <p:cNvPr id="1218" name="도형 50"/>
          <p:cNvCxnSpPr/>
          <p:nvPr/>
        </p:nvCxnSpPr>
        <p:spPr>
          <a:xfrm rot="0" flipV="1">
            <a:off x="10155555" y="1739900"/>
            <a:ext cx="655320" cy="209359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280535" y="405130"/>
            <a:ext cx="362902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9" name="Rect 0"/>
          <p:cNvSpPr txBox="1">
            <a:spLocks/>
          </p:cNvSpPr>
          <p:nvPr/>
        </p:nvSpPr>
        <p:spPr>
          <a:xfrm rot="0">
            <a:off x="1240790" y="4398010"/>
            <a:ext cx="412623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그러고 나서 New Animator </a:t>
            </a:r>
            <a:r>
              <a:rPr sz="1800">
                <a:latin typeface="맑은 고딕" charset="0"/>
                <a:ea typeface="맑은 고딕" charset="0"/>
              </a:rPr>
              <a:t>Controller</a:t>
            </a:r>
            <a:r>
              <a:rPr sz="1800">
                <a:latin typeface="맑은 고딕" charset="0"/>
                <a:ea typeface="맑은 고딕" charset="0"/>
              </a:rPr>
              <a:t>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</a:t>
            </a:r>
            <a:r>
              <a:rPr sz="1800">
                <a:latin typeface="맑은 고딕" charset="0"/>
                <a:ea typeface="맑은 고딕" charset="0"/>
              </a:rPr>
              <a:t> Project 폴더 아래에 있는 </a:t>
            </a:r>
            <a:r>
              <a:rPr sz="1800">
                <a:latin typeface="맑은 고딕" charset="0"/>
                <a:ea typeface="맑은 고딕" charset="0"/>
              </a:rPr>
              <a:t>Animation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폴더에</a:t>
            </a:r>
            <a:r>
              <a:rPr sz="1800">
                <a:latin typeface="맑은 고딕" charset="0"/>
                <a:ea typeface="맑은 고딕" charset="0"/>
              </a:rPr>
              <a:t> Idle </a:t>
            </a:r>
            <a:r>
              <a:rPr sz="1800">
                <a:latin typeface="맑은 고딕" charset="0"/>
                <a:ea typeface="맑은 고딕" charset="0"/>
              </a:rPr>
              <a:t>애니메이션을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Base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Layer에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5" name="Rect 0"/>
          <p:cNvSpPr txBox="1">
            <a:spLocks/>
          </p:cNvSpPr>
          <p:nvPr/>
        </p:nvSpPr>
        <p:spPr>
          <a:xfrm rot="0">
            <a:off x="6822440" y="4476115"/>
            <a:ext cx="4143375" cy="170942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</a:t>
            </a:r>
            <a:r>
              <a:rPr sz="1800">
                <a:latin typeface="맑은 고딕" charset="0"/>
                <a:ea typeface="맑은 고딕" charset="0"/>
              </a:rPr>
              <a:t>New Animator </a:t>
            </a:r>
            <a:r>
              <a:rPr sz="1800">
                <a:latin typeface="맑은 고딕" charset="0"/>
                <a:ea typeface="맑은 고딕" charset="0"/>
              </a:rPr>
              <a:t>Controller</a:t>
            </a:r>
            <a:r>
              <a:rPr sz="1800">
                <a:latin typeface="맑은 고딕" charset="0"/>
                <a:ea typeface="맑은 고딕" charset="0"/>
              </a:rPr>
              <a:t>를 </a:t>
            </a:r>
            <a:r>
              <a:rPr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 </a:t>
            </a:r>
            <a:r>
              <a:rPr sz="1800">
                <a:latin typeface="맑은 고딕" charset="0"/>
                <a:ea typeface="맑은 고딕" charset="0"/>
              </a:rPr>
              <a:t>Project</a:t>
            </a:r>
            <a:r>
              <a:rPr sz="1800">
                <a:latin typeface="맑은 고딕" charset="0"/>
                <a:ea typeface="맑은 고딕" charset="0"/>
              </a:rPr>
              <a:t> 폴더 아래에 </a:t>
            </a:r>
            <a:r>
              <a:rPr sz="1800">
                <a:latin typeface="맑은 고딕" charset="0"/>
                <a:ea typeface="맑은 고딕" charset="0"/>
              </a:rPr>
              <a:t>있는</a:t>
            </a:r>
            <a:r>
              <a:rPr sz="1800">
                <a:latin typeface="맑은 고딕" charset="0"/>
                <a:ea typeface="맑은 고딕" charset="0"/>
              </a:rPr>
              <a:t>  </a:t>
            </a:r>
            <a:r>
              <a:rPr sz="1800">
                <a:latin typeface="맑은 고딕" charset="0"/>
                <a:ea typeface="맑은 고딕" charset="0"/>
              </a:rPr>
              <a:t>Animation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폴더에</a:t>
            </a:r>
            <a:r>
              <a:rPr sz="1800">
                <a:latin typeface="맑은 고딕" charset="0"/>
                <a:ea typeface="맑은 고딕" charset="0"/>
              </a:rPr>
              <a:t> Attacked </a:t>
            </a:r>
            <a:r>
              <a:rPr sz="1800">
                <a:latin typeface="맑은 고딕" charset="0"/>
                <a:ea typeface="맑은 고딕" charset="0"/>
              </a:rPr>
              <a:t>애니메이션을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Base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Layer에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0" name="그림 53" descr="C:/Users/Admin1/AppData/Roaming/PolarisOffice/ETemp/12124_10932016/fImage1404227949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9045" y="1446530"/>
            <a:ext cx="4117975" cy="1801495"/>
          </a:xfrm>
          <a:prstGeom prst="roundRect"/>
          <a:solidFill>
            <a:srgbClr val="EDEDED"/>
          </a:solidFill>
        </p:spPr>
      </p:pic>
      <p:pic>
        <p:nvPicPr>
          <p:cNvPr id="1221" name="그림 56" descr="C:/Users/Admin1/AppData/Roaming/PolarisOffice/ETemp/12124_10932016/fImage7242280299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250" y="3385185"/>
            <a:ext cx="4137660" cy="965200"/>
          </a:xfrm>
          <a:prstGeom prst="roundRect"/>
          <a:solidFill>
            <a:srgbClr val="EDEDED"/>
          </a:solidFill>
        </p:spPr>
      </p:pic>
      <p:pic>
        <p:nvPicPr>
          <p:cNvPr id="1222" name="그림 59" descr="C:/Users/Admin1/AppData/Roaming/PolarisOffice/ETemp/12124_10932016/fImage2242173444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2965450" y="2947670"/>
            <a:ext cx="680085" cy="489585"/>
          </a:xfrm>
          <a:prstGeom prst="rect"/>
          <a:noFill/>
        </p:spPr>
      </p:pic>
      <p:pic>
        <p:nvPicPr>
          <p:cNvPr id="1223" name="그림 60" descr="C:/Users/Admin1/AppData/Roaming/PolarisOffice/ETemp/12124_10932016/fImage167732821942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38275"/>
            <a:ext cx="4135120" cy="1800860"/>
          </a:xfrm>
          <a:prstGeom prst="roundRect"/>
          <a:solidFill>
            <a:srgbClr val="EDEDED"/>
          </a:solidFill>
        </p:spPr>
      </p:pic>
      <p:pic>
        <p:nvPicPr>
          <p:cNvPr id="1224" name="그림 63" descr="C:/Users/Admin1/AppData/Roaming/PolarisOffice/ETemp/12124_10932016/fImage72722834827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1330" y="3376295"/>
            <a:ext cx="4126230" cy="974090"/>
          </a:xfrm>
          <a:prstGeom prst="roundRect"/>
          <a:solidFill>
            <a:srgbClr val="EDEDED"/>
          </a:solidFill>
        </p:spPr>
      </p:pic>
      <p:pic>
        <p:nvPicPr>
          <p:cNvPr id="1225" name="그림 66" descr="C:/Users/Admin1/AppData/Roaming/PolarisOffice/ETemp/12124_10932016/fImage2242173444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8549640" y="2950210"/>
            <a:ext cx="680085" cy="4895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46600" y="388620"/>
            <a:ext cx="312674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176" name="그림 15" descr="C:/Users/Admin1/AppData/Roaming/PolarisOffice/ETemp/12124_10932016/fImage415713108145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47165"/>
            <a:ext cx="4126865" cy="3635375"/>
          </a:xfrm>
          <a:prstGeom prst="roundRect"/>
          <a:solidFill>
            <a:srgbClr val="EDEDED"/>
          </a:solidFill>
        </p:spPr>
      </p:pic>
      <p:sp>
        <p:nvSpPr>
          <p:cNvPr id="1177" name="텍스트 상자 16"/>
          <p:cNvSpPr txBox="1">
            <a:spLocks/>
          </p:cNvSpPr>
          <p:nvPr/>
        </p:nvSpPr>
        <p:spPr>
          <a:xfrm rot="0">
            <a:off x="1231900" y="5283835"/>
            <a:ext cx="4135755" cy="96202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</a:t>
            </a:r>
            <a:r>
              <a:rPr sz="1800">
                <a:latin typeface="맑은 고딕" charset="0"/>
                <a:ea typeface="맑은 고딕" charset="0"/>
              </a:rPr>
              <a:t>Project 폴더 아래에 있는 </a:t>
            </a:r>
            <a:r>
              <a:rPr sz="1800">
                <a:latin typeface="맑은 고딕" charset="0"/>
                <a:ea typeface="맑은 고딕" charset="0"/>
              </a:rPr>
              <a:t>Animator</a:t>
            </a:r>
            <a:r>
              <a:rPr sz="1800">
                <a:latin typeface="맑은 고딕" charset="0"/>
                <a:ea typeface="맑은 고딕" charset="0"/>
              </a:rPr>
              <a:t> 폴더에 Animator Controller를 </a:t>
            </a:r>
            <a:r>
              <a:rPr sz="1800">
                <a:latin typeface="맑은 고딕" charset="0"/>
                <a:ea typeface="맑은 고딕" charset="0"/>
              </a:rPr>
              <a:t>생성</a:t>
            </a:r>
            <a:r>
              <a:rPr lang="ko-KR" sz="1800">
                <a:latin typeface="맑은 고딕" charset="0"/>
                <a:ea typeface="맑은 고딕" charset="0"/>
              </a:rPr>
              <a:t>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9" name="그림 2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38275"/>
            <a:ext cx="1421765" cy="1104265"/>
          </a:xfrm>
          <a:prstGeom prst="roundRect"/>
          <a:solidFill>
            <a:srgbClr val="EDEDED"/>
          </a:solidFill>
        </p:spPr>
      </p:pic>
      <p:sp>
        <p:nvSpPr>
          <p:cNvPr id="1181" name="텍스트 상자 30"/>
          <p:cNvSpPr txBox="1">
            <a:spLocks/>
          </p:cNvSpPr>
          <p:nvPr/>
        </p:nvSpPr>
        <p:spPr>
          <a:xfrm rot="0">
            <a:off x="6812280" y="2621915"/>
            <a:ext cx="41535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Ely By K.Atienza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N</a:t>
            </a:r>
            <a:r>
              <a:rPr lang="ko-KR" sz="1800">
                <a:latin typeface="맑은 고딕" charset="0"/>
                <a:ea typeface="맑은 고딕" charset="0"/>
              </a:rPr>
              <a:t>ew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Animator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Controller를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2" name="그림 3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695" y="3703955"/>
            <a:ext cx="4126865" cy="1723390"/>
          </a:xfrm>
          <a:prstGeom prst="roundRect"/>
          <a:solidFill>
            <a:srgbClr val="EDEDED"/>
          </a:solidFill>
        </p:spPr>
      </p:pic>
      <p:sp>
        <p:nvSpPr>
          <p:cNvPr id="1183" name="텍스트 상자 34"/>
          <p:cNvSpPr txBox="1">
            <a:spLocks/>
          </p:cNvSpPr>
          <p:nvPr/>
        </p:nvSpPr>
        <p:spPr>
          <a:xfrm rot="0">
            <a:off x="6830695" y="5560060"/>
            <a:ext cx="411797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Main Camera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4" name="그림 10" descr="C:/Users/Admin1/AppData/Roaming/PolarisOffice/ETemp/12124_10932016/fImage419921741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07400" y="1446530"/>
            <a:ext cx="2550160" cy="1105535"/>
          </a:xfrm>
          <a:prstGeom prst="roundRect"/>
          <a:solidFill>
            <a:srgbClr val="EDEDED"/>
          </a:solidFill>
        </p:spPr>
      </p:pic>
      <p:pic>
        <p:nvPicPr>
          <p:cNvPr id="1180" name="그림 29" descr="C:/Users/Admin1/AppData/Roaming/PolarisOffice/ETemp/12124_10932016/fImage22421734441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989570" y="1816735"/>
            <a:ext cx="627380" cy="3556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469130" y="388620"/>
            <a:ext cx="324104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81" name="텍스트 상자 13"/>
          <p:cNvSpPr txBox="1">
            <a:spLocks/>
          </p:cNvSpPr>
          <p:nvPr/>
        </p:nvSpPr>
        <p:spPr>
          <a:xfrm rot="0">
            <a:off x="1236345" y="5266690"/>
            <a:ext cx="41395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Erika Archer 모델을 선택한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Materials에 Textures를 불러오기 </a:t>
            </a:r>
            <a:r>
              <a:rPr lang="ko-KR" sz="1800">
                <a:latin typeface="맑은 고딕" charset="0"/>
                <a:ea typeface="맑은 고딕" charset="0"/>
              </a:rPr>
              <a:t>위해</a:t>
            </a:r>
            <a:r>
              <a:rPr lang="ko-KR" sz="1800">
                <a:latin typeface="맑은 고딕" charset="0"/>
                <a:ea typeface="맑은 고딕" charset="0"/>
              </a:rPr>
              <a:t> Extract Textures를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1" name="그림 35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30020"/>
            <a:ext cx="4135120" cy="3695065"/>
          </a:xfrm>
          <a:prstGeom prst="roundRect"/>
          <a:solidFill>
            <a:srgbClr val="EDEDED"/>
          </a:solidFill>
        </p:spPr>
      </p:pic>
      <p:pic>
        <p:nvPicPr>
          <p:cNvPr id="1192" name="그림 38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21130"/>
            <a:ext cx="4135120" cy="1835150"/>
          </a:xfrm>
          <a:prstGeom prst="roundRect"/>
          <a:solidFill>
            <a:srgbClr val="EDEDED"/>
          </a:solidFill>
        </p:spPr>
      </p:pic>
      <p:sp>
        <p:nvSpPr>
          <p:cNvPr id="1193" name="텍스트 상자 41"/>
          <p:cNvSpPr txBox="1">
            <a:spLocks/>
          </p:cNvSpPr>
          <p:nvPr/>
        </p:nvSpPr>
        <p:spPr>
          <a:xfrm rot="0">
            <a:off x="6823710" y="3340735"/>
            <a:ext cx="413385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캐릭터의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Textures를 </a:t>
            </a:r>
            <a:r>
              <a:rPr lang="ko-KR" sz="1800">
                <a:latin typeface="맑은 고딕" charset="0"/>
                <a:ea typeface="맑은 고딕" charset="0"/>
              </a:rPr>
              <a:t>저장하기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폴더를</a:t>
            </a:r>
            <a:r>
              <a:rPr lang="ko-KR" sz="1800">
                <a:latin typeface="맑은 고딕" charset="0"/>
                <a:ea typeface="맑은 고딕" charset="0"/>
              </a:rPr>
              <a:t> 지정한 다음 </a:t>
            </a:r>
            <a:r>
              <a:rPr lang="ko-KR" sz="1800">
                <a:latin typeface="맑은 고딕" charset="0"/>
                <a:ea typeface="맑은 고딕" charset="0"/>
              </a:rPr>
              <a:t>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4" name="그림 42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32800" y="4427220"/>
            <a:ext cx="2524760" cy="1042670"/>
          </a:xfrm>
          <a:prstGeom prst="roundRect"/>
          <a:solidFill>
            <a:srgbClr val="EDEDED"/>
          </a:solidFill>
        </p:spPr>
      </p:pic>
      <p:sp>
        <p:nvSpPr>
          <p:cNvPr id="1195" name="텍스트 상자 45"/>
          <p:cNvSpPr txBox="1">
            <a:spLocks/>
          </p:cNvSpPr>
          <p:nvPr/>
        </p:nvSpPr>
        <p:spPr>
          <a:xfrm rot="0">
            <a:off x="6822440" y="5542915"/>
            <a:ext cx="412623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9.</a:t>
            </a:r>
            <a:r>
              <a:rPr lang="ko-KR"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Erika Archer 모델을 월드 </a:t>
            </a:r>
            <a:r>
              <a:rPr lang="ko-KR"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6" name="그림 46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3550" y="4422775"/>
            <a:ext cx="1464945" cy="1056005"/>
          </a:xfrm>
          <a:prstGeom prst="roundRect"/>
          <a:solidFill>
            <a:srgbClr val="EDEDED"/>
          </a:solidFill>
        </p:spPr>
      </p:pic>
      <p:pic>
        <p:nvPicPr>
          <p:cNvPr id="1197" name="그림 49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049895" y="4771390"/>
            <a:ext cx="626745" cy="3549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>
            <a:off x="4280535" y="405130"/>
            <a:ext cx="362648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77" name="텍스트 상자 24"/>
          <p:cNvSpPr txBox="1">
            <a:spLocks/>
          </p:cNvSpPr>
          <p:nvPr/>
        </p:nvSpPr>
        <p:spPr>
          <a:xfrm rot="0">
            <a:off x="1249680" y="4646295"/>
            <a:ext cx="4126865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Ely By K.Atienza </a:t>
            </a:r>
            <a:r>
              <a:rPr lang="ko-KR" sz="1800">
                <a:latin typeface="맑은 고딕" charset="0"/>
                <a:ea typeface="맑은 고딕" charset="0"/>
              </a:rPr>
              <a:t>모델을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</a:t>
            </a:r>
            <a:r>
              <a:rPr lang="ko-KR" sz="1800">
                <a:latin typeface="맑은 고딕" charset="0"/>
                <a:ea typeface="맑은 고딕" charset="0"/>
              </a:rPr>
              <a:t> 나서 Rig에 Animation Type을 </a:t>
            </a:r>
            <a:r>
              <a:rPr lang="ko-KR" sz="1800">
                <a:latin typeface="맑은 고딕" charset="0"/>
                <a:ea typeface="맑은 고딕" charset="0"/>
              </a:rPr>
              <a:t>Humanoid로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설정하고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81" name="텍스트 상자 4"/>
          <p:cNvSpPr txBox="1">
            <a:spLocks/>
          </p:cNvSpPr>
          <p:nvPr/>
        </p:nvSpPr>
        <p:spPr>
          <a:xfrm rot="0">
            <a:off x="6822440" y="5191760"/>
            <a:ext cx="41179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빈 게임 오브젝트를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Screen Video라는 이름으로 </a:t>
            </a:r>
            <a:r>
              <a:rPr lang="ko-KR" sz="1800">
                <a:latin typeface="맑은 고딕" charset="0"/>
                <a:ea typeface="맑은 고딕" charset="0"/>
              </a:rPr>
              <a:t>정의합니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3" name="그림 54" descr="C:/Users/Admin1/AppData/Roaming/PolarisOffice/ETemp/12124_10932016/fImage85062243281.png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695" y="1446530"/>
            <a:ext cx="2586355" cy="3541395"/>
          </a:xfrm>
          <a:prstGeom prst="roundRect"/>
          <a:solidFill>
            <a:srgbClr val="EDEDED"/>
          </a:solidFill>
        </p:spPr>
      </p:pic>
      <p:pic>
        <p:nvPicPr>
          <p:cNvPr id="1184" name="그림 55" descr="C:/Users/Admin1/AppData/Roaming/PolarisOffice/ETemp/12124_10932016/fImage82532256827.png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544050" y="2299970"/>
            <a:ext cx="1398270" cy="1852930"/>
          </a:xfrm>
          <a:prstGeom prst="roundRect"/>
          <a:solidFill>
            <a:srgbClr val="EDEDED"/>
          </a:solidFill>
        </p:spPr>
      </p:pic>
      <p:pic>
        <p:nvPicPr>
          <p:cNvPr id="1185" name="그림 4" descr="C:/Users/Admin1/AppData/Roaming/PolarisOffice/ETemp/12124_10932016/fImage190091338467.png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9045" y="1447165"/>
            <a:ext cx="4135120" cy="300672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280535" y="405130"/>
            <a:ext cx="362712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다섯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81" name="Rect 0"/>
          <p:cNvSpPr txBox="1">
            <a:spLocks/>
          </p:cNvSpPr>
          <p:nvPr/>
        </p:nvSpPr>
        <p:spPr>
          <a:xfrm rot="0">
            <a:off x="6813550" y="5191760"/>
            <a:ext cx="41351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UI에서 Image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생성한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Health Gauge Frame이라는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6" name="그림 58" descr="C:/Users/Admin1/AppData/Roaming/PolarisOffice/ETemp/17880_21030232/fImage223902269961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1447165"/>
            <a:ext cx="2713990" cy="3557270"/>
          </a:xfrm>
          <a:prstGeom prst="roundRect"/>
          <a:solidFill>
            <a:srgbClr val="EDEDED"/>
          </a:solidFill>
        </p:spPr>
      </p:pic>
      <p:pic>
        <p:nvPicPr>
          <p:cNvPr id="1187" name="그림 61" descr="C:/Users/Admin1/AppData/Roaming/PolarisOffice/ETemp/17880_21030232/fImage10881227491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91940" y="2256790"/>
            <a:ext cx="1292225" cy="1930400"/>
          </a:xfrm>
          <a:prstGeom prst="roundRect"/>
          <a:solidFill>
            <a:srgbClr val="EDEDED"/>
          </a:solidFill>
        </p:spPr>
      </p:pic>
      <p:sp>
        <p:nvSpPr>
          <p:cNvPr id="1188" name="텍스트 상자 64"/>
          <p:cNvSpPr txBox="1">
            <a:spLocks/>
          </p:cNvSpPr>
          <p:nvPr/>
        </p:nvSpPr>
        <p:spPr>
          <a:xfrm rot="0">
            <a:off x="1235075" y="5185410"/>
            <a:ext cx="415798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UI에서 Image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생성한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Character Health Gauge라는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9" name="그림 65" descr="C:/Users/Admin1/AppData/Roaming/PolarisOffice/ETemp/17880_21030232/fImage223902292995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3550" y="1447165"/>
            <a:ext cx="2602230" cy="3557270"/>
          </a:xfrm>
          <a:prstGeom prst="roundRect"/>
          <a:solidFill>
            <a:srgbClr val="EDEDED"/>
          </a:solidFill>
        </p:spPr>
      </p:pic>
      <p:pic>
        <p:nvPicPr>
          <p:cNvPr id="1190" name="그림 68" descr="C:/Users/Admin1/AppData/Roaming/PolarisOffice/ETemp/17880_21030232/fImage116902301942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61195" y="2247900"/>
            <a:ext cx="1396365" cy="192976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280535" y="405130"/>
            <a:ext cx="36277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77" name="Rect 0"/>
          <p:cNvSpPr txBox="1">
            <a:spLocks/>
          </p:cNvSpPr>
          <p:nvPr/>
        </p:nvSpPr>
        <p:spPr>
          <a:xfrm rot="0">
            <a:off x="1249680" y="2621280"/>
            <a:ext cx="41262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Project 폴더에 있는 Video </a:t>
            </a:r>
            <a:r>
              <a:rPr lang="ko-KR" sz="1800">
                <a:latin typeface="맑은 고딕" charset="0"/>
                <a:ea typeface="맑은 고딕" charset="0"/>
              </a:rPr>
              <a:t>Player</a:t>
            </a:r>
            <a:r>
              <a:rPr lang="ko-KR" sz="1800">
                <a:latin typeface="맑은 고딕" charset="0"/>
                <a:ea typeface="맑은 고딕" charset="0"/>
              </a:rPr>
              <a:t> 폴더에 Arena Video를 Screen </a:t>
            </a:r>
            <a:r>
              <a:rPr lang="ko-KR" sz="1800">
                <a:latin typeface="맑은 고딕" charset="0"/>
                <a:ea typeface="맑은 고딕" charset="0"/>
              </a:rPr>
              <a:t>V</a:t>
            </a:r>
            <a:r>
              <a:rPr lang="ko-KR" sz="1800">
                <a:latin typeface="맑은 고딕" charset="0"/>
                <a:ea typeface="맑은 고딕" charset="0"/>
              </a:rPr>
              <a:t>ideo</a:t>
            </a:r>
            <a:r>
              <a:rPr lang="ko-KR" sz="1800">
                <a:latin typeface="맑은 고딕" charset="0"/>
                <a:ea typeface="맑은 고딕" charset="0"/>
              </a:rPr>
              <a:t>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81" name="Rect 0"/>
          <p:cNvSpPr txBox="1">
            <a:spLocks/>
          </p:cNvSpPr>
          <p:nvPr/>
        </p:nvSpPr>
        <p:spPr>
          <a:xfrm rot="0">
            <a:off x="6831330" y="5208905"/>
            <a:ext cx="41262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Screen Video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Loop를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활성화한 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Aspect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Ratio를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Stretch로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88" name="텍스트 상자 14"/>
          <p:cNvSpPr txBox="1">
            <a:spLocks/>
          </p:cNvSpPr>
          <p:nvPr/>
        </p:nvSpPr>
        <p:spPr>
          <a:xfrm rot="0">
            <a:off x="1252220" y="5208270"/>
            <a:ext cx="413258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Screen Video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위치와 회전 값을 </a:t>
            </a:r>
            <a:r>
              <a:rPr lang="ko-KR" sz="1800">
                <a:latin typeface="맑은 고딕" charset="0"/>
                <a:ea typeface="맑은 고딕" charset="0"/>
              </a:rPr>
              <a:t>초기화합니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2" name="그림 71" descr="C:/Users/Admin1/AppData/Roaming/PolarisOffice/ETemp/17880_21030232/fImage96012314827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47165"/>
            <a:ext cx="1412875" cy="1085215"/>
          </a:xfrm>
          <a:prstGeom prst="roundRect"/>
          <a:solidFill>
            <a:srgbClr val="EDEDED"/>
          </a:solidFill>
        </p:spPr>
      </p:pic>
      <p:pic>
        <p:nvPicPr>
          <p:cNvPr id="1195" name="그림 78" descr="C:/Users/Admin1/AppData/Roaming/PolarisOffice/ETemp/17880_21030232/fImage81752345436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90825" y="1447800"/>
            <a:ext cx="2576195" cy="1085215"/>
          </a:xfrm>
          <a:prstGeom prst="roundRect"/>
          <a:solidFill>
            <a:srgbClr val="EDEDED"/>
          </a:solidFill>
        </p:spPr>
      </p:pic>
      <p:pic>
        <p:nvPicPr>
          <p:cNvPr id="1194" name="그림 77" descr="C:/Users/Admin1/AppData/Roaming/PolarisOffice/ETemp/17880_21030232/fImage22421734441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346960" y="1816735"/>
            <a:ext cx="626745" cy="354965"/>
          </a:xfrm>
          <a:prstGeom prst="rect"/>
          <a:noFill/>
        </p:spPr>
      </p:pic>
      <p:pic>
        <p:nvPicPr>
          <p:cNvPr id="1196" name="그림 83" descr="C:/Users/Admin1/AppData/Roaming/PolarisOffice/ETemp/17880_21030232/fImage104762372391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3677920"/>
            <a:ext cx="4143375" cy="1430655"/>
          </a:xfrm>
          <a:prstGeom prst="roundRect"/>
          <a:solidFill>
            <a:srgbClr val="EDEDED"/>
          </a:solidFill>
        </p:spPr>
      </p:pic>
      <p:pic>
        <p:nvPicPr>
          <p:cNvPr id="1197" name="그림 86" descr="C:/Users/Admin1/AppData/Roaming/PolarisOffice/ETemp/17880_21030232/fImage219472384604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45260"/>
            <a:ext cx="4135120" cy="36201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280535" y="405130"/>
            <a:ext cx="36277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일곱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198" name="그림 9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05580" y="2291080"/>
            <a:ext cx="1370330" cy="1878330"/>
          </a:xfrm>
          <a:prstGeom prst="roundRect"/>
          <a:solidFill>
            <a:srgbClr val="EDEDED"/>
          </a:solidFill>
        </p:spPr>
      </p:pic>
      <p:pic>
        <p:nvPicPr>
          <p:cNvPr id="1199" name="그림 9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1455420"/>
            <a:ext cx="2653665" cy="3549015"/>
          </a:xfrm>
          <a:prstGeom prst="roundRect"/>
          <a:solidFill>
            <a:srgbClr val="EDEDED"/>
          </a:solidFill>
        </p:spPr>
      </p:pic>
      <p:sp>
        <p:nvSpPr>
          <p:cNvPr id="1200" name="텍스트 상자 100"/>
          <p:cNvSpPr txBox="1">
            <a:spLocks/>
          </p:cNvSpPr>
          <p:nvPr/>
        </p:nvSpPr>
        <p:spPr>
          <a:xfrm rot="0">
            <a:off x="1235075" y="5194300"/>
            <a:ext cx="41408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17.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UI에서 Image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생성한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Character Portrait 이</a:t>
            </a:r>
            <a:r>
              <a:rPr lang="ko-KR" sz="1800">
                <a:latin typeface="맑은 고딕" charset="0"/>
                <a:ea typeface="맑은 고딕" charset="0"/>
              </a:rPr>
              <a:t>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1" name="그림 10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57960"/>
            <a:ext cx="4126865" cy="1824355"/>
          </a:xfrm>
          <a:prstGeom prst="roundRect"/>
          <a:solidFill>
            <a:srgbClr val="EDEDED"/>
          </a:solidFill>
        </p:spPr>
      </p:pic>
      <p:pic>
        <p:nvPicPr>
          <p:cNvPr id="1202" name="그림 104" descr="C:/Users/Admin1/AppData/Roaming/PolarisOffice/ETemp/12124_10932016/fImage185623272382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9265" y="3428365"/>
            <a:ext cx="4130675" cy="948690"/>
          </a:xfrm>
          <a:prstGeom prst="roundRect"/>
          <a:solidFill>
            <a:srgbClr val="EDEDED"/>
          </a:solidFill>
        </p:spPr>
      </p:pic>
      <p:sp>
        <p:nvSpPr>
          <p:cNvPr id="1203" name="텍스트 상자 107"/>
          <p:cNvSpPr txBox="1">
            <a:spLocks/>
          </p:cNvSpPr>
          <p:nvPr/>
        </p:nvSpPr>
        <p:spPr>
          <a:xfrm rot="0">
            <a:off x="6788150" y="4457065"/>
            <a:ext cx="4126865" cy="169291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18.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그런 다음 Project 폴더 아래에 있는 </a:t>
            </a:r>
            <a:r>
              <a:rPr sz="1800">
                <a:latin typeface="맑은 고딕" charset="0"/>
                <a:ea typeface="맑은 고딕" charset="0"/>
              </a:rPr>
              <a:t>Texture</a:t>
            </a:r>
            <a:r>
              <a:rPr sz="1800">
                <a:latin typeface="맑은 고딕" charset="0"/>
                <a:ea typeface="맑은 고딕" charset="0"/>
              </a:rPr>
              <a:t> 폴더에 Health Line 텍스처를 </a:t>
            </a:r>
            <a:r>
              <a:rPr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다음으로</a:t>
            </a:r>
            <a:r>
              <a:rPr sz="1800">
                <a:latin typeface="맑은 고딕" charset="0"/>
                <a:ea typeface="맑은 고딕" charset="0"/>
              </a:rPr>
              <a:t> Character Health Gauge </a:t>
            </a:r>
            <a:r>
              <a:rPr sz="1800">
                <a:latin typeface="맑은 고딕" charset="0"/>
                <a:ea typeface="맑은 고딕" charset="0"/>
              </a:rPr>
              <a:t>오브젝트의</a:t>
            </a:r>
            <a:r>
              <a:rPr sz="1800">
                <a:latin typeface="맑은 고딕" charset="0"/>
                <a:ea typeface="맑은 고딕" charset="0"/>
              </a:rPr>
              <a:t> Source Image에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204" name="도형 108"/>
          <p:cNvCxnSpPr/>
          <p:nvPr/>
        </p:nvCxnSpPr>
        <p:spPr>
          <a:xfrm rot="0" flipV="1">
            <a:off x="10370820" y="1739900"/>
            <a:ext cx="440055" cy="205930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280535" y="405130"/>
            <a:ext cx="362839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여덟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88" name="Rect 0"/>
          <p:cNvSpPr txBox="1">
            <a:spLocks/>
          </p:cNvSpPr>
          <p:nvPr/>
        </p:nvSpPr>
        <p:spPr>
          <a:xfrm rot="0">
            <a:off x="1240790" y="2951480"/>
            <a:ext cx="41351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18.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Ely By K.Atienza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위치와 회전 값을 </a:t>
            </a:r>
            <a:r>
              <a:rPr lang="ko-KR" sz="1800">
                <a:latin typeface="맑은 고딕" charset="0"/>
                <a:ea typeface="맑은 고딕" charset="0"/>
              </a:rPr>
              <a:t>설정합니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7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47165"/>
            <a:ext cx="4135120" cy="1447800"/>
          </a:xfrm>
          <a:prstGeom prst="roundRect"/>
          <a:solidFill>
            <a:srgbClr val="EDEDED"/>
          </a:solidFill>
        </p:spPr>
      </p:pic>
      <p:pic>
        <p:nvPicPr>
          <p:cNvPr id="1198" name="그림 10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265" y="4013200"/>
            <a:ext cx="4152900" cy="1440180"/>
          </a:xfrm>
          <a:prstGeom prst="roundRect"/>
          <a:solidFill>
            <a:srgbClr val="EDEDED"/>
          </a:solidFill>
        </p:spPr>
      </p:pic>
      <p:sp>
        <p:nvSpPr>
          <p:cNvPr id="1199" name="텍스트 상자 112"/>
          <p:cNvSpPr txBox="1">
            <a:spLocks/>
          </p:cNvSpPr>
          <p:nvPr/>
        </p:nvSpPr>
        <p:spPr>
          <a:xfrm rot="0">
            <a:off x="1243330" y="5509260"/>
            <a:ext cx="413258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Erika Archer </a:t>
            </a:r>
            <a:r>
              <a:rPr lang="ko-KR" sz="1800">
                <a:latin typeface="맑은 고딕" charset="0"/>
                <a:ea typeface="맑은 고딕" charset="0"/>
              </a:rPr>
              <a:t>오브젝트의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회전 값을 설정합니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0" name="텍스트 상자 113"/>
          <p:cNvSpPr txBox="1">
            <a:spLocks/>
          </p:cNvSpPr>
          <p:nvPr/>
        </p:nvSpPr>
        <p:spPr>
          <a:xfrm rot="0">
            <a:off x="6813550" y="4490720"/>
            <a:ext cx="4152900" cy="169291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Character Health Gauge </a:t>
            </a:r>
            <a:r>
              <a:rPr sz="1800">
                <a:latin typeface="맑은 고딕" charset="0"/>
                <a:ea typeface="맑은 고딕" charset="0"/>
              </a:rPr>
              <a:t>오브젝트에</a:t>
            </a:r>
            <a:r>
              <a:rPr sz="1800">
                <a:latin typeface="맑은 고딕" charset="0"/>
                <a:ea typeface="맑은 고딕" charset="0"/>
              </a:rPr>
              <a:t> 있는 Image 컴포넌트를 </a:t>
            </a:r>
            <a:r>
              <a:rPr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</a:t>
            </a:r>
            <a:r>
              <a:rPr lang="ko-KR" sz="1800">
                <a:latin typeface="맑은 고딕" charset="0"/>
                <a:ea typeface="맑은 고딕" charset="0"/>
              </a:rPr>
              <a:t> 다음</a:t>
            </a:r>
            <a:r>
              <a:rPr sz="1800">
                <a:latin typeface="맑은 고딕" charset="0"/>
                <a:ea typeface="맑은 고딕" charset="0"/>
              </a:rPr>
              <a:t> Image Type과 Fill Method를 </a:t>
            </a:r>
            <a:r>
              <a:rPr sz="1800">
                <a:latin typeface="맑은 고딕" charset="0"/>
                <a:ea typeface="맑은 고딕" charset="0"/>
              </a:rPr>
              <a:t>설정합니</a:t>
            </a:r>
            <a:r>
              <a:rPr lang="ko-KR" sz="1800">
                <a:latin typeface="맑은 고딕" charset="0"/>
                <a:ea typeface="맑은 고딕" charset="0"/>
              </a:rPr>
              <a:t>다</a:t>
            </a:r>
            <a:r>
              <a:rPr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1" name="그림 1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3550" y="1447165"/>
            <a:ext cx="4135120" cy="28428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280535" y="405130"/>
            <a:ext cx="362902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아홉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9" name="Rect 0"/>
          <p:cNvSpPr txBox="1">
            <a:spLocks/>
          </p:cNvSpPr>
          <p:nvPr/>
        </p:nvSpPr>
        <p:spPr>
          <a:xfrm rot="0">
            <a:off x="1243330" y="4673600"/>
            <a:ext cx="4140835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Erika Archer </a:t>
            </a:r>
            <a:r>
              <a:rPr lang="ko-KR" sz="1800">
                <a:latin typeface="맑은 고딕" charset="0"/>
                <a:ea typeface="맑은 고딕" charset="0"/>
              </a:rPr>
              <a:t>모델을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</a:t>
            </a:r>
            <a:r>
              <a:rPr lang="ko-KR" sz="1800">
                <a:latin typeface="맑은 고딕" charset="0"/>
                <a:ea typeface="맑은 고딕" charset="0"/>
              </a:rPr>
              <a:t> 나서 Rig에 Animation Type을 </a:t>
            </a:r>
            <a:r>
              <a:rPr lang="ko-KR" sz="1800">
                <a:latin typeface="맑은 고딕" charset="0"/>
                <a:ea typeface="맑은 고딕" charset="0"/>
              </a:rPr>
              <a:t>Humanoid로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설정하고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0" name="Rect 0"/>
          <p:cNvSpPr txBox="1">
            <a:spLocks/>
          </p:cNvSpPr>
          <p:nvPr/>
        </p:nvSpPr>
        <p:spPr>
          <a:xfrm rot="0">
            <a:off x="6822440" y="2931795"/>
            <a:ext cx="4126230" cy="95377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 Character Health Gauge </a:t>
            </a:r>
            <a:r>
              <a:rPr sz="1800">
                <a:latin typeface="맑은 고딕" charset="0"/>
                <a:ea typeface="맑은 고딕" charset="0"/>
              </a:rPr>
              <a:t>오브젝트</a:t>
            </a:r>
            <a:r>
              <a:rPr sz="1800">
                <a:latin typeface="맑은 고딕" charset="0"/>
                <a:ea typeface="맑은 고딕" charset="0"/>
              </a:rPr>
              <a:t>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앵커를 지정하고 크기와 </a:t>
            </a:r>
            <a:r>
              <a:rPr sz="1800">
                <a:latin typeface="맑은 고딕" charset="0"/>
                <a:ea typeface="맑은 고딕" charset="0"/>
              </a:rPr>
              <a:t>위</a:t>
            </a:r>
            <a:r>
              <a:rPr lang="ko-KR" sz="1800">
                <a:latin typeface="맑은 고딕" charset="0"/>
                <a:ea typeface="맑은 고딕" charset="0"/>
              </a:rPr>
              <a:t>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2" name="그림 7" descr="C:/Users/Admin1/AppData/Roaming/PolarisOffice/ETemp/12124_10932016/fImage20616216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1447165"/>
            <a:ext cx="4144010" cy="3041015"/>
          </a:xfrm>
          <a:prstGeom prst="roundRect"/>
          <a:solidFill>
            <a:srgbClr val="EDEDED"/>
          </a:solidFill>
        </p:spPr>
      </p:pic>
      <p:pic>
        <p:nvPicPr>
          <p:cNvPr id="1203" name="그림 13" descr="C:/Users/Admin1/AppData/Roaming/PolarisOffice/ETemp/12124_10932016/fImage122572186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3550" y="1438275"/>
            <a:ext cx="4135120" cy="1379220"/>
          </a:xfrm>
          <a:prstGeom prst="roundRect"/>
          <a:solidFill>
            <a:srgbClr val="EDEDED"/>
          </a:solidFill>
        </p:spPr>
      </p:pic>
      <p:pic>
        <p:nvPicPr>
          <p:cNvPr id="1204" name="그림 16" descr="C:/Users/Admin1/AppData/Roaming/PolarisOffice/ETemp/12124_10932016/fImage121852199169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5295" y="3987800"/>
            <a:ext cx="4134485" cy="1430655"/>
          </a:xfrm>
          <a:prstGeom prst="roundRect"/>
          <a:solidFill>
            <a:srgbClr val="EDEDED"/>
          </a:solidFill>
        </p:spPr>
      </p:pic>
      <p:sp>
        <p:nvSpPr>
          <p:cNvPr id="1205" name="텍스트 상자 19"/>
          <p:cNvSpPr txBox="1">
            <a:spLocks/>
          </p:cNvSpPr>
          <p:nvPr/>
        </p:nvSpPr>
        <p:spPr>
          <a:xfrm rot="0">
            <a:off x="6805295" y="5527040"/>
            <a:ext cx="4143375" cy="65849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Health Gauge Frame </a:t>
            </a:r>
            <a:r>
              <a:rPr sz="1800">
                <a:latin typeface="맑은 고딕" charset="0"/>
                <a:ea typeface="맑은 고딕" charset="0"/>
              </a:rPr>
              <a:t>오브젝트</a:t>
            </a:r>
            <a:r>
              <a:rPr sz="1800">
                <a:latin typeface="맑은 고딕" charset="0"/>
                <a:ea typeface="맑은 고딕" charset="0"/>
              </a:rPr>
              <a:t>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크기 </a:t>
            </a:r>
            <a:r>
              <a:rPr lang="ko-KR" sz="1800">
                <a:latin typeface="맑은 고딕" charset="0"/>
                <a:ea typeface="맑은 고딕" charset="0"/>
              </a:rPr>
              <a:t>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13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9.104.151.49087</cp:version>
  <dcterms:modified xsi:type="dcterms:W3CDTF">2020-11-06T09:17:06Z</dcterms:modified>
</cp:coreProperties>
</file>