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32" r:id="rId12"/>
  </p:sldMasterIdLst>
  <p:notesMasterIdLst>
    <p:notesMasterId r:id="rId14"/>
  </p:notesMasterIdLst>
  <p:sldIdLst>
    <p:sldId id="320" r:id="rId16"/>
    <p:sldId id="334" r:id="rId18"/>
    <p:sldId id="321" r:id="rId20"/>
    <p:sldId id="335" r:id="rId22"/>
    <p:sldId id="338" r:id="rId23"/>
    <p:sldId id="339" r:id="rId25"/>
    <p:sldId id="340" r:id="rId27"/>
    <p:sldId id="336" r:id="rId29"/>
    <p:sldId id="351" r:id="rId31"/>
    <p:sldId id="341" r:id="rId33"/>
    <p:sldId id="342" r:id="rId35"/>
    <p:sldId id="352" r:id="rId37"/>
    <p:sldId id="347" r:id="rId39"/>
    <p:sldId id="348" r:id="rId41"/>
    <p:sldId id="349" r:id="rId43"/>
    <p:sldId id="350" r:id="rId45"/>
    <p:sldId id="35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7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9100" cy="30988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9100" cy="36131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4500" cy="4711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12" Type="http://schemas.openxmlformats.org/officeDocument/2006/relationships/image" Target="../media/fImage573536341.png"></Relationship><Relationship Id="rId13" Type="http://schemas.openxmlformats.org/officeDocument/2006/relationships/image" Target="../media/fImage107853648467.png"></Relationship><Relationship Id="rId14" Type="http://schemas.openxmlformats.org/officeDocument/2006/relationships/image" Target="../media/fImage30173514464.png"></Relationship><Relationship Id="rId15" Type="http://schemas.openxmlformats.org/officeDocument/2006/relationships/image" Target="../media/fImage132813331478.png"></Relationship><Relationship Id="rId16" Type="http://schemas.openxmlformats.org/officeDocument/2006/relationships/image" Target="../media/fImage123793306500.png"></Relationship><Relationship Id="rId1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9" Type="http://schemas.openxmlformats.org/officeDocument/2006/relationships/image" Target="../media/fImage125342595724.png"></Relationship><Relationship Id="rId11" Type="http://schemas.openxmlformats.org/officeDocument/2006/relationships/image" Target="../media/fImage581528241.png"></Relationship><Relationship Id="rId12" Type="http://schemas.openxmlformats.org/officeDocument/2006/relationships/image" Target="../media/fImage8387322841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3123128467.png"></Relationship><Relationship Id="rId3" Type="http://schemas.openxmlformats.org/officeDocument/2006/relationships/image" Target="../media/fImage673873516962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3017355328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134022276334.png"></Relationship><Relationship Id="rId8" Type="http://schemas.openxmlformats.org/officeDocument/2006/relationships/image" Target="../media/fImage526053176500.png"></Relationship><Relationship Id="rId9" Type="http://schemas.openxmlformats.org/officeDocument/2006/relationships/image" Target="../media/fImage133453189169.png"></Relationship><Relationship Id="rId10" Type="http://schemas.openxmlformats.org/officeDocument/2006/relationships/image" Target="../media/fImage39883195724.png"></Relationship><Relationship Id="rId11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notesSlide" Target="../notesSlides/notesSlide14.xml"></Relationship><Relationship Id="rId4" Type="http://schemas.openxmlformats.org/officeDocument/2006/relationships/image" Target="../media/fImage538024241.png"></Relationship><Relationship Id="rId6" Type="http://schemas.openxmlformats.org/officeDocument/2006/relationships/image" Target="../media/fImage64552476334.png"></Relationship><Relationship Id="rId7" Type="http://schemas.openxmlformats.org/officeDocument/2006/relationships/image" Target="../media/fImage63053211478.png"></Relationship><Relationship Id="rId8" Type="http://schemas.openxmlformats.org/officeDocument/2006/relationships/image" Target="../media/fImage132303325724.png"></Relationship><Relationship Id="rId9" Type="http://schemas.openxmlformats.org/officeDocument/2006/relationships/image" Target="../media/fImage74073269358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53803246500.png"></Relationship><Relationship Id="rId4" Type="http://schemas.openxmlformats.org/officeDocument/2006/relationships/image" Target="../media/fImage66913385724.png"></Relationship><Relationship Id="rId9" Type="http://schemas.openxmlformats.org/officeDocument/2006/relationships/notesSlide" Target="../notesSlides/notesSlide15.xml"></Relationship><Relationship Id="rId10" Type="http://schemas.openxmlformats.org/officeDocument/2006/relationships/image" Target="../media/fImage132303325724.png"></Relationship><Relationship Id="rId11" Type="http://schemas.openxmlformats.org/officeDocument/2006/relationships/image" Target="../media/fImage1314824441.png"></Relationship><Relationship Id="rId12" Type="http://schemas.openxmlformats.org/officeDocument/2006/relationships/image" Target="../media/fImage131542458467.png"></Relationship><Relationship Id="rId13" Type="http://schemas.openxmlformats.org/officeDocument/2006/relationships/image" Target="../media/fImage140752476334.png"></Relationship><Relationship Id="rId14" Type="http://schemas.openxmlformats.org/officeDocument/2006/relationships/image" Target="../media/fImage147152486500.png"></Relationship><Relationship Id="rId15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75203576334.png"></Relationship><Relationship Id="rId3" Type="http://schemas.openxmlformats.org/officeDocument/2006/relationships/image" Target="../media/fImage753333586500.png"></Relationship><Relationship Id="rId4" Type="http://schemas.openxmlformats.org/officeDocument/2006/relationships/image" Target="../media/fImage752593609169.png"></Relationship><Relationship Id="rId5" Type="http://schemas.openxmlformats.org/officeDocument/2006/relationships/image" Target="../media/fImage166583615724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5293349169.png"></Relationship><Relationship Id="rId3" Type="http://schemas.openxmlformats.org/officeDocument/2006/relationships/image" Target="../media/fImage156613355724.png"></Relationship><Relationship Id="rId4" Type="http://schemas.openxmlformats.org/officeDocument/2006/relationships/image" Target="../media/fImage131993361478.png"></Relationship><Relationship Id="rId5" Type="http://schemas.openxmlformats.org/officeDocument/2006/relationships/image" Target="../media/fImage115843399358.png"></Relationship><Relationship Id="rId6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image" Target="../media/fImage198061848467.png"></Relationship><Relationship Id="rId1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665024441.png"></Relationship><Relationship Id="rId7" Type="http://schemas.openxmlformats.org/officeDocument/2006/relationships/image" Target="../media/fImage2242172521478.png"></Relationship><Relationship Id="rId8" Type="http://schemas.openxmlformats.org/officeDocument/2006/relationships/image" Target="../media/fImage193502095724.png"></Relationship><Relationship Id="rId9" Type="http://schemas.openxmlformats.org/officeDocument/2006/relationships/image" Target="../media/fImage44844086827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971024941.png"></Relationship><Relationship Id="rId9" Type="http://schemas.openxmlformats.org/officeDocument/2006/relationships/image" Target="../media/fImage2242172521478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7.xml"></Relationship><Relationship Id="rId9" Type="http://schemas.openxmlformats.org/officeDocument/2006/relationships/image" Target="../media/fImage937124941.png"></Relationship><Relationship Id="rId12" Type="http://schemas.openxmlformats.org/officeDocument/2006/relationships/image" Target="../media/fImage1025422841.png"></Relationship><Relationship Id="rId1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notesSlide" Target="../notesSlides/notesSlide8.xml"></Relationship><Relationship Id="rId9" Type="http://schemas.openxmlformats.org/officeDocument/2006/relationships/image" Target="../media/fImage159682941942.png"></Relationship><Relationship Id="rId10" Type="http://schemas.openxmlformats.org/officeDocument/2006/relationships/image" Target="../media/fImage250212298467.png"></Relationship><Relationship Id="rId11" Type="http://schemas.openxmlformats.org/officeDocument/2006/relationships/image" Target="../media/fImage122652306334.png"></Relationship><Relationship Id="rId12" Type="http://schemas.openxmlformats.org/officeDocument/2006/relationships/image" Target="../media/fImage127672326500.png"></Relationship><Relationship Id="rId13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22043479358.png"></Relationship><Relationship Id="rId3" Type="http://schemas.openxmlformats.org/officeDocument/2006/relationships/image" Target="../media/fImage162492964827.png"></Relationship><Relationship Id="rId4" Type="http://schemas.openxmlformats.org/officeDocument/2006/relationships/image" Target="../media/fImage85062693281.png"></Relationship><Relationship Id="rId5" Type="http://schemas.openxmlformats.org/officeDocument/2006/relationships/image" Target="../media/fImage25953289169.png"></Relationship><Relationship Id="rId6" Type="http://schemas.openxmlformats.org/officeDocument/2006/relationships/image" Target="../media/fImage132303325724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15485" y="367665"/>
            <a:ext cx="3175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47140" y="521017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캐릭터를 선택하고 </a:t>
            </a:r>
            <a:r>
              <a:rPr sz="1800">
                <a:latin typeface="맑은 고딕" charset="0"/>
                <a:ea typeface="맑은 고딕" charset="0"/>
              </a:rPr>
              <a:t>Materials에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불러오기 위해 </a:t>
            </a:r>
            <a:r>
              <a:rPr sz="1800">
                <a:latin typeface="맑은 고딕" charset="0"/>
                <a:ea typeface="맑은 고딕" charset="0"/>
              </a:rPr>
              <a:t>Extract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23075" y="5487035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4147185" cy="3629660"/>
          </a:xfrm>
          <a:prstGeom prst="roundRect"/>
          <a:solidFill>
            <a:srgbClr val="EDEDED"/>
          </a:solidFill>
        </p:spPr>
      </p:pic>
      <p:pic>
        <p:nvPicPr>
          <p:cNvPr id="42" name="그림 2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42105" cy="2512695"/>
          </a:xfrm>
          <a:prstGeom prst="roundRect"/>
          <a:solidFill>
            <a:srgbClr val="EDEDED"/>
          </a:solidFill>
        </p:spPr>
      </p:pic>
      <p:pic>
        <p:nvPicPr>
          <p:cNvPr id="43" name="그림 2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196080"/>
            <a:ext cx="4150360" cy="1182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67030"/>
            <a:ext cx="3526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105" name="그림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170430"/>
            <a:ext cx="1482090" cy="2421255"/>
          </a:xfrm>
          <a:prstGeom prst="roundRect"/>
          <a:solidFill>
            <a:srgbClr val="EDEDED"/>
          </a:solidFill>
        </p:spPr>
      </p:pic>
      <p:pic>
        <p:nvPicPr>
          <p:cNvPr id="106" name="그림 1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507615" cy="3886200"/>
          </a:xfrm>
          <a:prstGeom prst="roundRect"/>
          <a:solidFill>
            <a:srgbClr val="EDEDED"/>
          </a:solidFill>
        </p:spPr>
      </p:pic>
      <p:sp>
        <p:nvSpPr>
          <p:cNvPr id="107" name="텍스트 상자 22"/>
          <p:cNvSpPr txBox="1">
            <a:spLocks/>
          </p:cNvSpPr>
          <p:nvPr/>
        </p:nvSpPr>
        <p:spPr>
          <a:xfrm rot="0">
            <a:off x="6823075" y="5553710"/>
            <a:ext cx="4138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Ch14_nonPBR 오브젝트의 </a:t>
            </a:r>
            <a:r>
              <a:rPr sz="1800">
                <a:latin typeface="맑은 고딕" charset="0"/>
                <a:ea typeface="맑은 고딕" charset="0"/>
              </a:rPr>
              <a:t>Layer를</a:t>
            </a:r>
            <a:r>
              <a:rPr sz="1800">
                <a:latin typeface="맑은 고딕" charset="0"/>
                <a:ea typeface="맑은 고딕" charset="0"/>
              </a:rPr>
              <a:t> Character로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25"/>
          <p:cNvSpPr txBox="1">
            <a:spLocks/>
          </p:cNvSpPr>
          <p:nvPr/>
        </p:nvSpPr>
        <p:spPr>
          <a:xfrm rot="0">
            <a:off x="1240790" y="282829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" name="그림 26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955" y="1446530"/>
            <a:ext cx="2687955" cy="1284605"/>
          </a:xfrm>
          <a:prstGeom prst="roundRect"/>
          <a:solidFill>
            <a:srgbClr val="EDEDED"/>
          </a:solidFill>
        </p:spPr>
      </p:pic>
      <p:pic>
        <p:nvPicPr>
          <p:cNvPr id="110" name="그림 3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38275"/>
            <a:ext cx="1353820" cy="1282700"/>
          </a:xfrm>
          <a:prstGeom prst="roundRect"/>
          <a:solidFill>
            <a:srgbClr val="EDEDED"/>
          </a:solidFill>
        </p:spPr>
      </p:pic>
      <p:pic>
        <p:nvPicPr>
          <p:cNvPr id="111" name="그림 34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67150"/>
            <a:ext cx="4135120" cy="1327785"/>
          </a:xfrm>
          <a:prstGeom prst="roundRect"/>
          <a:solidFill>
            <a:srgbClr val="EDEDED"/>
          </a:solidFill>
        </p:spPr>
      </p:pic>
      <p:sp>
        <p:nvSpPr>
          <p:cNvPr id="112" name="텍스트 상자 35"/>
          <p:cNvSpPr txBox="1">
            <a:spLocks/>
          </p:cNvSpPr>
          <p:nvPr/>
        </p:nvSpPr>
        <p:spPr>
          <a:xfrm rot="0">
            <a:off x="1243965" y="5286375"/>
            <a:ext cx="41325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Camea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지정한 다음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48"/>
          <p:cNvSpPr txBox="1">
            <a:spLocks/>
          </p:cNvSpPr>
          <p:nvPr/>
        </p:nvSpPr>
        <p:spPr>
          <a:xfrm rot="0">
            <a:off x="1228725" y="3041650"/>
            <a:ext cx="41471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Change Layer에서 </a:t>
            </a:r>
            <a:r>
              <a:rPr lang="ko-KR" sz="1800">
                <a:latin typeface="맑은 고딕" charset="0"/>
                <a:ea typeface="맑은 고딕" charset="0"/>
              </a:rPr>
              <a:t>Yes,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change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children을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3815715"/>
            <a:ext cx="4144645" cy="1379220"/>
          </a:xfrm>
          <a:prstGeom prst="roundRect"/>
          <a:solidFill>
            <a:srgbClr val="EDEDED"/>
          </a:solidFill>
        </p:spPr>
      </p:pic>
      <p:sp>
        <p:nvSpPr>
          <p:cNvPr id="113" name="텍스트 상자 28"/>
          <p:cNvSpPr txBox="1">
            <a:spLocks/>
          </p:cNvSpPr>
          <p:nvPr/>
        </p:nvSpPr>
        <p:spPr>
          <a:xfrm rot="0">
            <a:off x="1233170" y="5293360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4440" y="1449705"/>
            <a:ext cx="4132580" cy="1470660"/>
          </a:xfrm>
          <a:prstGeom prst="roundRect"/>
          <a:solidFill>
            <a:srgbClr val="EDEDED"/>
          </a:solidFill>
        </p:spPr>
      </p:pic>
      <p:pic>
        <p:nvPicPr>
          <p:cNvPr id="117" name="그림 4" descr="C:/Users/Admin1/AppData/Roaming/PolarisOffice/ETemp/11056_9762696/fImage838732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2326005"/>
          </a:xfrm>
          <a:prstGeom prst="roundRect"/>
          <a:solidFill>
            <a:srgbClr val="EDEDED"/>
          </a:solidFill>
        </p:spPr>
      </p:pic>
      <p:sp>
        <p:nvSpPr>
          <p:cNvPr id="118" name="텍스트 상자 7"/>
          <p:cNvSpPr txBox="1">
            <a:spLocks/>
          </p:cNvSpPr>
          <p:nvPr/>
        </p:nvSpPr>
        <p:spPr>
          <a:xfrm rot="0">
            <a:off x="6804660" y="3999865"/>
            <a:ext cx="41440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namespace를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int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Dropdown 변수를 선언</a:t>
            </a:r>
            <a:r>
              <a:rPr lang="ko-KR" sz="1800">
                <a:latin typeface="맑은 고딕" charset="0"/>
                <a:ea typeface="맑은 고딕" charset="0"/>
              </a:rPr>
              <a:t>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변수를 배열로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1240155" y="4157345"/>
            <a:ext cx="41268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변수의 값을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각각의 애니메이터 </a:t>
            </a:r>
            <a:r>
              <a:rPr lang="ko-KR" sz="1800">
                <a:latin typeface="맑은 고딕" charset="0"/>
                <a:ea typeface="맑은 고딕" charset="0"/>
              </a:rPr>
              <a:t>속도에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변수의</a:t>
            </a:r>
            <a:r>
              <a:rPr lang="ko-KR" sz="1800">
                <a:latin typeface="맑은 고딕" charset="0"/>
                <a:ea typeface="맑은 고딕" charset="0"/>
              </a:rPr>
              <a:t> 값을 계산하여 </a:t>
            </a:r>
            <a:r>
              <a:rPr lang="ko-KR" sz="1800">
                <a:latin typeface="맑은 고딕" charset="0"/>
                <a:ea typeface="맑은 고딕" charset="0"/>
              </a:rPr>
              <a:t>애니메이터의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속도에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9" descr="C:/Users/Admin1/AppData/Roaming/PolarisOffice/ETemp/11056_9762696/fImage4131231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2524760"/>
          </a:xfrm>
          <a:prstGeom prst="roundRect"/>
          <a:solidFill>
            <a:srgbClr val="EDEDED"/>
          </a:solidFill>
        </p:spPr>
      </p:pic>
      <p:sp>
        <p:nvSpPr>
          <p:cNvPr id="117" name="텍스트 상자 12"/>
          <p:cNvSpPr txBox="1">
            <a:spLocks/>
          </p:cNvSpPr>
          <p:nvPr/>
        </p:nvSpPr>
        <p:spPr>
          <a:xfrm rot="0">
            <a:off x="6831330" y="4161155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LayerMaskSetting(int)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다음 count 변수의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count 변수의 값에 따라 </a:t>
            </a:r>
            <a:r>
              <a:rPr lang="ko-KR" sz="1800">
                <a:latin typeface="맑은 고딕" charset="0"/>
                <a:ea typeface="맑은 고딕" charset="0"/>
              </a:rPr>
              <a:t>렌더링에서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제외시킬</a:t>
            </a:r>
            <a:r>
              <a:rPr lang="ko-KR" sz="1800">
                <a:latin typeface="맑은 고딕" charset="0"/>
                <a:ea typeface="맑은 고딕" charset="0"/>
              </a:rPr>
              <a:t> cullingMask를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" name="그림 13" descr="C:/Users/Admin1/AppData/Roaming/PolarisOffice/ETemp/11056_9762696/fImage67387351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25419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26" name="텍스트 상자 22"/>
          <p:cNvSpPr txBox="1">
            <a:spLocks/>
          </p:cNvSpPr>
          <p:nvPr/>
        </p:nvSpPr>
        <p:spPr>
          <a:xfrm rot="0">
            <a:off x="6839585" y="284162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" name="그림 23" descr="C:/Users/Admin1/AppData/Roaming/PolarisOffice/ETemp/11056_9762696/fImage3017355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4545" y="1440815"/>
            <a:ext cx="2541270" cy="1281430"/>
          </a:xfrm>
          <a:prstGeom prst="roundRect"/>
          <a:solidFill>
            <a:srgbClr val="EDEDED"/>
          </a:solidFill>
        </p:spPr>
      </p:pic>
      <p:pic>
        <p:nvPicPr>
          <p:cNvPr id="130" name="그림 1" descr="C:/Users/Admin1/AppData/Roaming/PolarisOffice/ETemp/11056_9762696/fImage13402227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1447165"/>
            <a:ext cx="1508125" cy="1282700"/>
          </a:xfrm>
          <a:prstGeom prst="roundRect"/>
          <a:solidFill>
            <a:srgbClr val="EDEDED"/>
          </a:solidFill>
        </p:spPr>
      </p:pic>
      <p:sp>
        <p:nvSpPr>
          <p:cNvPr id="132" name="텍스트 상자 17"/>
          <p:cNvSpPr txBox="1">
            <a:spLocks/>
          </p:cNvSpPr>
          <p:nvPr/>
        </p:nvSpPr>
        <p:spPr>
          <a:xfrm rot="0">
            <a:off x="1258570" y="3851275"/>
            <a:ext cx="41255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CullingModeSetting(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음으로</a:t>
            </a:r>
            <a:r>
              <a:rPr lang="ko-KR" sz="1800">
                <a:latin typeface="맑은 고딕" charset="0"/>
                <a:ea typeface="맑은 고딕" charset="0"/>
              </a:rPr>
              <a:t> int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ropDown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각각의 애니메이터 컬링 </a:t>
            </a:r>
            <a:r>
              <a:rPr lang="ko-KR" sz="1800">
                <a:latin typeface="맑은 고딕" charset="0"/>
                <a:ea typeface="맑은 고딕" charset="0"/>
              </a:rPr>
              <a:t>모드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int 변수의 값을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3" name="그림 18" descr="C:/Users/Admin1/AppData/Roaming/PolarisOffice/ETemp/11056_9762696/fImage526053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1447165"/>
            <a:ext cx="4118610" cy="2265680"/>
          </a:xfrm>
          <a:prstGeom prst="roundRect"/>
          <a:solidFill>
            <a:srgbClr val="EDEDED"/>
          </a:solidFill>
        </p:spPr>
      </p:pic>
      <p:pic>
        <p:nvPicPr>
          <p:cNvPr id="134" name="그림 21" descr="C:/Users/Admin1/AppData/Roaming/PolarisOffice/ETemp/11056_9762696/fImage13345318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8580"/>
            <a:ext cx="1517015" cy="1222375"/>
          </a:xfrm>
          <a:prstGeom prst="roundRect"/>
          <a:solidFill>
            <a:srgbClr val="EDEDED"/>
          </a:solidFill>
        </p:spPr>
      </p:pic>
      <p:pic>
        <p:nvPicPr>
          <p:cNvPr id="135" name="그림 24" descr="C:/Users/Admin1/AppData/Roaming/PolarisOffice/ETemp/11056_9762696/fImage3988319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8355" y="3876040"/>
            <a:ext cx="2529205" cy="1206500"/>
          </a:xfrm>
          <a:prstGeom prst="roundRect"/>
          <a:solidFill>
            <a:srgbClr val="EDEDED"/>
          </a:solidFill>
        </p:spPr>
      </p:pic>
      <p:sp>
        <p:nvSpPr>
          <p:cNvPr id="136" name="텍스트 상자 27"/>
          <p:cNvSpPr txBox="1">
            <a:spLocks/>
          </p:cNvSpPr>
          <p:nvPr/>
        </p:nvSpPr>
        <p:spPr>
          <a:xfrm rot="0">
            <a:off x="6833235" y="5231765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 Culling Mode </a:t>
            </a:r>
            <a:r>
              <a:rPr lang="ko-KR" sz="1800">
                <a:latin typeface="맑은 고딕" charset="0"/>
                <a:ea typeface="맑은 고딕" charset="0"/>
              </a:rPr>
              <a:t>DropDo</a:t>
            </a:r>
            <a:r>
              <a:rPr lang="ko-KR" sz="1800">
                <a:latin typeface="맑은 고딕" charset="0"/>
                <a:ea typeface="맑은 고딕" charset="0"/>
              </a:rPr>
              <a:t>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40220" y="5578475"/>
            <a:ext cx="41173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그림 1" descr="C:/Users/Admin1/AppData/Roaming/PolarisOffice/ETemp/3788_21466264/fImage5380242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58835" y="1447165"/>
            <a:ext cx="2505710" cy="1163955"/>
          </a:xfrm>
          <a:prstGeom prst="roundRect"/>
          <a:solidFill>
            <a:srgbClr val="EDEDED"/>
          </a:solidFill>
        </p:spPr>
      </p:pic>
      <p:sp>
        <p:nvSpPr>
          <p:cNvPr id="119" name="텍스트 상자 7"/>
          <p:cNvSpPr txBox="1">
            <a:spLocks/>
          </p:cNvSpPr>
          <p:nvPr/>
        </p:nvSpPr>
        <p:spPr>
          <a:xfrm rot="0">
            <a:off x="6842125" y="2721610"/>
            <a:ext cx="41154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" name="그림 1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4048125"/>
            <a:ext cx="4139565" cy="1388110"/>
          </a:xfrm>
          <a:prstGeom prst="roundRect"/>
          <a:solidFill>
            <a:srgbClr val="EDEDED"/>
          </a:solidFill>
        </p:spPr>
      </p:pic>
      <p:pic>
        <p:nvPicPr>
          <p:cNvPr id="122" name="그림 28" descr="C:/Users/Admin1/AppData/Roaming/PolarisOffice/ETemp/3788_21466264/fImage6305321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34005" y="1455420"/>
            <a:ext cx="2542540" cy="1155700"/>
          </a:xfrm>
          <a:prstGeom prst="roundRect"/>
          <a:solidFill>
            <a:srgbClr val="EDEDED"/>
          </a:solidFill>
        </p:spPr>
      </p:pic>
      <p:pic>
        <p:nvPicPr>
          <p:cNvPr id="123" name="그림 31" descr="C:/Users/Admin1/AppData/Roaming/PolarisOffice/ETemp/3788_21466264/fImage1323033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1499235" cy="1163955"/>
          </a:xfrm>
          <a:prstGeom prst="roundRect"/>
          <a:solidFill>
            <a:srgbClr val="EDEDED"/>
          </a:solidFill>
        </p:spPr>
      </p:pic>
      <p:cxnSp>
        <p:nvCxnSpPr>
          <p:cNvPr id="124" name="도형 32"/>
          <p:cNvCxnSpPr/>
          <p:nvPr/>
        </p:nvCxnSpPr>
        <p:spPr>
          <a:xfrm rot="0" flipV="1">
            <a:off x="2118995" y="2136140"/>
            <a:ext cx="1508760" cy="3981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텍스트 상자 33"/>
          <p:cNvSpPr txBox="1">
            <a:spLocks/>
          </p:cNvSpPr>
          <p:nvPr/>
        </p:nvSpPr>
        <p:spPr>
          <a:xfrm rot="0">
            <a:off x="1240790" y="271526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Animator Culling Mode </a:t>
            </a:r>
            <a:r>
              <a:rPr lang="ko-KR" sz="1800">
                <a:latin typeface="맑은 고딕" charset="0"/>
                <a:ea typeface="맑은 고딕" charset="0"/>
              </a:rPr>
              <a:t>DropDo</a:t>
            </a:r>
            <a:r>
              <a:rPr lang="ko-KR" sz="1800">
                <a:latin typeface="맑은 고딕" charset="0"/>
                <a:ea typeface="맑은 고딕" charset="0"/>
              </a:rPr>
              <a:t>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</a:t>
            </a:r>
            <a:r>
              <a:rPr lang="ko-KR" sz="1800">
                <a:latin typeface="맑은 고딕" charset="0"/>
                <a:ea typeface="맑은 고딕" charset="0"/>
              </a:rPr>
              <a:t>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" name="그림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4067175"/>
            <a:ext cx="4137025" cy="1115060"/>
          </a:xfrm>
          <a:prstGeom prst="roundRect"/>
          <a:solidFill>
            <a:srgbClr val="EDEDED"/>
          </a:solidFill>
        </p:spPr>
      </p:pic>
      <p:sp>
        <p:nvSpPr>
          <p:cNvPr id="127" name="텍스트 상자 37"/>
          <p:cNvSpPr txBox="1">
            <a:spLocks/>
          </p:cNvSpPr>
          <p:nvPr/>
        </p:nvSpPr>
        <p:spPr>
          <a:xfrm rot="0">
            <a:off x="1243965" y="529653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CullingModeSetting(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</a:t>
            </a:r>
            <a:r>
              <a:rPr lang="ko-KR" sz="1800">
                <a:latin typeface="맑은 고딕" charset="0"/>
                <a:ea typeface="맑은 고딕" charset="0"/>
              </a:rPr>
              <a:t>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" name="그림 38" descr="C:/Users/Admin1/AppData/Roaming/PolarisOffice/ETemp/3788_21466264/fImage1323033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1508125" cy="1163320"/>
          </a:xfrm>
          <a:prstGeom prst="roundRect"/>
          <a:solidFill>
            <a:srgbClr val="EDEDED"/>
          </a:solidFill>
        </p:spPr>
      </p:pic>
      <p:cxnSp>
        <p:nvCxnSpPr>
          <p:cNvPr id="120" name="도형 8"/>
          <p:cNvCxnSpPr/>
          <p:nvPr/>
        </p:nvCxnSpPr>
        <p:spPr>
          <a:xfrm rot="0" flipV="1">
            <a:off x="7684770" y="2136140"/>
            <a:ext cx="1558290" cy="4057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9585" y="5294630"/>
            <a:ext cx="41014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Element</a:t>
            </a:r>
            <a:r>
              <a:rPr lang="ko-KR" sz="1800">
                <a:latin typeface="맑은 고딕" charset="0"/>
                <a:ea typeface="맑은 고딕" charset="0"/>
              </a:rPr>
              <a:t> 1 에 </a:t>
            </a:r>
            <a:r>
              <a:rPr lang="ko-KR" sz="1800">
                <a:latin typeface="맑은 고딕" charset="0"/>
                <a:ea typeface="맑은 고딕" charset="0"/>
              </a:rPr>
              <a:t>Ch14_nonPBR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2570" y="1438275"/>
            <a:ext cx="2585085" cy="1198245"/>
          </a:xfrm>
          <a:prstGeom prst="roundRect"/>
          <a:solidFill>
            <a:srgbClr val="EDEDED"/>
          </a:solidFill>
        </p:spPr>
      </p:pic>
      <p:sp>
        <p:nvSpPr>
          <p:cNvPr id="119" name="Rect 0"/>
          <p:cNvSpPr txBox="1">
            <a:spLocks/>
          </p:cNvSpPr>
          <p:nvPr/>
        </p:nvSpPr>
        <p:spPr>
          <a:xfrm rot="0">
            <a:off x="1247140" y="2720975"/>
            <a:ext cx="412305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8"/>
          <p:cNvSpPr txBox="1">
            <a:spLocks/>
          </p:cNvSpPr>
          <p:nvPr/>
        </p:nvSpPr>
        <p:spPr>
          <a:xfrm>
            <a:off x="1249045" y="5296535"/>
            <a:ext cx="41217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LayerMaskSetting(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On Click( ) 함수에 등록하고 </a:t>
            </a:r>
            <a:r>
              <a:rPr lang="ko-KR" sz="1800">
                <a:latin typeface="맑은 고딕" charset="0"/>
                <a:ea typeface="맑은 고딕" charset="0"/>
              </a:rPr>
              <a:t>인수에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8</a:t>
            </a:r>
            <a:r>
              <a:rPr lang="ko-KR" sz="1800">
                <a:latin typeface="맑은 고딕" charset="0"/>
                <a:ea typeface="맑은 고딕" charset="0"/>
              </a:rPr>
              <a:t> 이라는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" name="그림 1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4600" y="4055110"/>
            <a:ext cx="4123055" cy="1131570"/>
          </a:xfrm>
          <a:prstGeom prst="roundRect"/>
          <a:solidFill>
            <a:srgbClr val="EDEDED"/>
          </a:solidFill>
        </p:spPr>
      </p:pic>
      <p:sp>
        <p:nvSpPr>
          <p:cNvPr id="127" name="텍스트 상자 29"/>
          <p:cNvSpPr txBox="1">
            <a:spLocks/>
          </p:cNvSpPr>
          <p:nvPr/>
        </p:nvSpPr>
        <p:spPr>
          <a:xfrm rot="0">
            <a:off x="6839585" y="2728595"/>
            <a:ext cx="41179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Animator 배열 크기를 2로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다음 Element 0 에 </a:t>
            </a:r>
            <a:r>
              <a:rPr lang="ko-KR" sz="1800">
                <a:latin typeface="맑은 고딕" charset="0"/>
                <a:ea typeface="맑은 고딕" charset="0"/>
              </a:rPr>
              <a:t>Ch14_nonPBR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3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8275"/>
            <a:ext cx="1441450" cy="1198245"/>
          </a:xfrm>
          <a:prstGeom prst="roundRect"/>
          <a:solidFill>
            <a:srgbClr val="EDEDED"/>
          </a:solidFill>
        </p:spPr>
      </p:pic>
      <p:cxnSp>
        <p:nvCxnSpPr>
          <p:cNvPr id="120" name="Rect 0"/>
          <p:cNvCxnSpPr/>
          <p:nvPr/>
        </p:nvCxnSpPr>
        <p:spPr>
          <a:xfrm rot="0" flipV="1">
            <a:off x="2067560" y="2145030"/>
            <a:ext cx="1533525" cy="3879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840" y="1430020"/>
            <a:ext cx="1439545" cy="1206500"/>
          </a:xfrm>
          <a:prstGeom prst="roundRect"/>
          <a:solidFill>
            <a:srgbClr val="EDEDED"/>
          </a:solidFill>
        </p:spPr>
      </p:pic>
      <p:pic>
        <p:nvPicPr>
          <p:cNvPr id="134" name="그림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4057015"/>
            <a:ext cx="1447800" cy="1146175"/>
          </a:xfrm>
          <a:prstGeom prst="roundRect"/>
          <a:solidFill>
            <a:srgbClr val="EDEDED"/>
          </a:solidFill>
        </p:spPr>
      </p:pic>
      <p:pic>
        <p:nvPicPr>
          <p:cNvPr id="135" name="그림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1365" y="1430020"/>
            <a:ext cx="2576195" cy="1197610"/>
          </a:xfrm>
          <a:prstGeom prst="roundRect"/>
          <a:solidFill>
            <a:srgbClr val="EDEDED"/>
          </a:solidFill>
        </p:spPr>
      </p:pic>
      <p:cxnSp>
        <p:nvCxnSpPr>
          <p:cNvPr id="126" name="도형 28"/>
          <p:cNvCxnSpPr/>
          <p:nvPr/>
        </p:nvCxnSpPr>
        <p:spPr>
          <a:xfrm rot="0">
            <a:off x="7528560" y="1800225"/>
            <a:ext cx="3290570" cy="3708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9620" y="4070350"/>
            <a:ext cx="2567940" cy="1141730"/>
          </a:xfrm>
          <a:prstGeom prst="roundRect"/>
          <a:solidFill>
            <a:srgbClr val="EDEDED"/>
          </a:solidFill>
        </p:spPr>
      </p:pic>
      <p:cxnSp>
        <p:nvCxnSpPr>
          <p:cNvPr id="130" name="도형 35"/>
          <p:cNvCxnSpPr/>
          <p:nvPr/>
        </p:nvCxnSpPr>
        <p:spPr>
          <a:xfrm rot="0">
            <a:off x="7528560" y="4521835"/>
            <a:ext cx="3325495" cy="3886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2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>
            <a:off x="6821805" y="4173855"/>
            <a:ext cx="41160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Camera 텍스처를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Source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>
            <a:off x="1240155" y="4177030"/>
            <a:ext cx="4127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Animation Speed Up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 Speed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865" cy="1584325"/>
          </a:xfrm>
          <a:prstGeom prst="roundRect"/>
          <a:solidFill>
            <a:srgbClr val="EDEDED"/>
          </a:solidFill>
        </p:spPr>
      </p:pic>
      <p:pic>
        <p:nvPicPr>
          <p:cNvPr id="133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3178175"/>
            <a:ext cx="4125595" cy="906145"/>
          </a:xfrm>
          <a:prstGeom prst="roundRect"/>
          <a:solidFill>
            <a:srgbClr val="EDEDED"/>
          </a:solidFill>
        </p:spPr>
      </p:pic>
      <p:cxnSp>
        <p:nvCxnSpPr>
          <p:cNvPr id="134" name="도형 7"/>
          <p:cNvCxnSpPr/>
          <p:nvPr/>
        </p:nvCxnSpPr>
        <p:spPr>
          <a:xfrm rot="0" flipV="1">
            <a:off x="1714500" y="1662430"/>
            <a:ext cx="3540760" cy="1740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7840" y="3186430"/>
            <a:ext cx="4093210" cy="897890"/>
          </a:xfrm>
          <a:prstGeom prst="roundRect"/>
          <a:solidFill>
            <a:srgbClr val="EDEDED"/>
          </a:solidFill>
        </p:spPr>
      </p:pic>
      <p:pic>
        <p:nvPicPr>
          <p:cNvPr id="136" name="그림 1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18610" cy="1601470"/>
          </a:xfrm>
          <a:prstGeom prst="roundRect"/>
          <a:solidFill>
            <a:srgbClr val="EDEDED"/>
          </a:solidFill>
        </p:spPr>
      </p:pic>
      <p:cxnSp>
        <p:nvCxnSpPr>
          <p:cNvPr id="137" name="도형 15"/>
          <p:cNvCxnSpPr/>
          <p:nvPr/>
        </p:nvCxnSpPr>
        <p:spPr>
          <a:xfrm rot="0" flipV="1">
            <a:off x="7692390" y="1670685"/>
            <a:ext cx="3144520" cy="1758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26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 rot="0">
            <a:off x="6822440" y="3659505"/>
            <a:ext cx="413512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 </a:t>
            </a:r>
            <a:r>
              <a:rPr sz="1800">
                <a:latin typeface="맑은 고딕" charset="0"/>
                <a:ea typeface="맑은 고딕" charset="0"/>
              </a:rPr>
              <a:t>Culling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있는 </a:t>
            </a:r>
            <a:r>
              <a:rPr sz="1800">
                <a:latin typeface="맑은 고딕" charset="0"/>
                <a:ea typeface="맑은 고딕" charset="0"/>
              </a:rPr>
              <a:t>Options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 요소에 Always </a:t>
            </a:r>
            <a:r>
              <a:rPr lang="ko-KR" sz="1800">
                <a:latin typeface="맑은 고딕" charset="0"/>
                <a:ea typeface="맑은 고딕" charset="0"/>
              </a:rPr>
              <a:t>Animate라는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두 번째 요소에 Cull </a:t>
            </a:r>
            <a:r>
              <a:rPr lang="ko-KR" sz="1800">
                <a:latin typeface="맑은 고딕" charset="0"/>
                <a:ea typeface="맑은 고딕" charset="0"/>
              </a:rPr>
              <a:t>Update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Transforms라는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정의하고 </a:t>
            </a:r>
            <a:r>
              <a:rPr lang="ko-KR" sz="1800">
                <a:latin typeface="맑은 고딕" charset="0"/>
                <a:ea typeface="맑은 고딕" charset="0"/>
              </a:rPr>
              <a:t>세 </a:t>
            </a:r>
            <a:r>
              <a:rPr lang="ko-KR"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 요소에 Cull Completely라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8" name="그림 15" descr="C:/Users/Admin1/AppData/Roaming/PolarisOffice/ETemp/3788_21466264/fImage10529334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5120" cy="2059305"/>
          </a:xfrm>
          <a:prstGeom prst="roundRect"/>
          <a:solidFill>
            <a:srgbClr val="EDEDED"/>
          </a:solidFill>
        </p:spPr>
      </p:pic>
      <p:pic>
        <p:nvPicPr>
          <p:cNvPr id="139" name="그림 18" descr="C:/Users/Admin1/AppData/Roaming/PolarisOffice/ETemp/3788_21466264/fImage15661335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5425" y="1454785"/>
            <a:ext cx="2601595" cy="1224915"/>
          </a:xfrm>
          <a:prstGeom prst="roundRect"/>
          <a:solidFill>
            <a:srgbClr val="EDEDED"/>
          </a:solidFill>
        </p:spPr>
      </p:pic>
      <p:pic>
        <p:nvPicPr>
          <p:cNvPr id="140" name="그림 21" descr="C:/Users/Admin1/AppData/Roaming/PolarisOffice/ETemp/3788_21466264/fImage13199336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6690"/>
            <a:ext cx="1464945" cy="1213485"/>
          </a:xfrm>
          <a:prstGeom prst="roundRect"/>
          <a:solidFill>
            <a:srgbClr val="EDEDED"/>
          </a:solidFill>
        </p:spPr>
      </p:pic>
      <p:cxnSp>
        <p:nvCxnSpPr>
          <p:cNvPr id="141" name="도형 24"/>
          <p:cNvCxnSpPr/>
          <p:nvPr/>
        </p:nvCxnSpPr>
        <p:spPr>
          <a:xfrm rot="0" flipV="1">
            <a:off x="2635885" y="1868805"/>
            <a:ext cx="2662555" cy="5264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텍스트 상자 25"/>
          <p:cNvSpPr txBox="1">
            <a:spLocks/>
          </p:cNvSpPr>
          <p:nvPr/>
        </p:nvSpPr>
        <p:spPr>
          <a:xfrm rot="0">
            <a:off x="1235075" y="2775585"/>
            <a:ext cx="41319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 </a:t>
            </a:r>
            <a:r>
              <a:rPr sz="1800">
                <a:latin typeface="맑은 고딕" charset="0"/>
                <a:ea typeface="맑은 고딕" charset="0"/>
              </a:rPr>
              <a:t>Manager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 Drop Down 변수에 </a:t>
            </a:r>
            <a:r>
              <a:rPr sz="1800">
                <a:latin typeface="맑은 고딕" charset="0"/>
                <a:ea typeface="맑은 고딕" charset="0"/>
              </a:rPr>
              <a:t>Anim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lang="ko-KR" sz="1800">
                <a:latin typeface="맑은 고딕" charset="0"/>
                <a:ea typeface="맑은 고딕" charset="0"/>
              </a:rPr>
              <a:t> Culling Mode DropDown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3" name="그림 26" descr="C:/Users/Admin1/AppData/Roaming/PolarisOffice/ETemp/3788_21466264/fImage11584339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4090670"/>
            <a:ext cx="4131945" cy="1388110"/>
          </a:xfrm>
          <a:prstGeom prst="roundRect"/>
          <a:solidFill>
            <a:srgbClr val="EDEDED"/>
          </a:solidFill>
        </p:spPr>
      </p:pic>
      <p:sp>
        <p:nvSpPr>
          <p:cNvPr id="144" name="텍스트 상자 29"/>
          <p:cNvSpPr txBox="1">
            <a:spLocks/>
          </p:cNvSpPr>
          <p:nvPr/>
        </p:nvSpPr>
        <p:spPr>
          <a:xfrm rot="0">
            <a:off x="1237615" y="5603875"/>
            <a:ext cx="4129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Template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sz="1800">
                <a:latin typeface="맑은 고딕" charset="0"/>
                <a:ea typeface="맑은 고딕" charset="0"/>
              </a:rPr>
              <a:t>의 크기 </a:t>
            </a:r>
            <a:r>
              <a:rPr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34163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38250" y="4222750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Apply를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4152265" cy="2602230"/>
          </a:xfrm>
          <a:prstGeom prst="roundRect"/>
          <a:solidFill>
            <a:srgbClr val="EDEDED"/>
          </a:solidFill>
        </p:spPr>
      </p:pic>
      <p:sp>
        <p:nvSpPr>
          <p:cNvPr id="45" name="텍스트 상자 89"/>
          <p:cNvSpPr txBox="1">
            <a:spLocks/>
          </p:cNvSpPr>
          <p:nvPr/>
        </p:nvSpPr>
        <p:spPr>
          <a:xfrm>
            <a:off x="6819900" y="532511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4785"/>
            <a:ext cx="4135120" cy="3688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4510" y="384810"/>
            <a:ext cx="3529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38885" y="27882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생성한 캐릭터 </a:t>
            </a:r>
            <a:r>
              <a:rPr lang="ko-KR" sz="1800">
                <a:latin typeface="맑은 고딕" charset="0"/>
                <a:ea typeface="맑은 고딕" charset="0"/>
              </a:rPr>
              <a:t>컨트롤러의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Control이라는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675"/>
            <a:ext cx="4163060" cy="1250315"/>
          </a:xfrm>
          <a:prstGeom prst="roundRect"/>
          <a:solidFill>
            <a:srgbClr val="EDEDED"/>
          </a:solidFill>
        </p:spPr>
      </p:pic>
      <p:pic>
        <p:nvPicPr>
          <p:cNvPr id="57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869690"/>
            <a:ext cx="1332865" cy="1276350"/>
          </a:xfrm>
          <a:prstGeom prst="roundRect"/>
          <a:solidFill>
            <a:srgbClr val="EDEDED"/>
          </a:solidFill>
        </p:spPr>
      </p:pic>
      <p:pic>
        <p:nvPicPr>
          <p:cNvPr id="58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9070" y="3870325"/>
            <a:ext cx="2666365" cy="1266825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229360" y="5236210"/>
            <a:ext cx="41509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5050" y="4333240"/>
            <a:ext cx="573405" cy="352425"/>
          </a:xfrm>
          <a:prstGeom prst="rect"/>
          <a:noFill/>
        </p:spPr>
      </p:pic>
      <p:sp>
        <p:nvSpPr>
          <p:cNvPr id="65" name="텍스트 상자 8"/>
          <p:cNvSpPr txBox="1">
            <a:spLocks/>
          </p:cNvSpPr>
          <p:nvPr/>
        </p:nvSpPr>
        <p:spPr>
          <a:xfrm rot="0">
            <a:off x="6830695" y="4107815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 </a:t>
            </a:r>
            <a:r>
              <a:rPr lang="ko-KR" sz="1800">
                <a:latin typeface="맑은 고딕" charset="0"/>
                <a:ea typeface="맑은 고딕" charset="0"/>
              </a:rPr>
              <a:t>애니메이션의</a:t>
            </a:r>
            <a:r>
              <a:rPr lang="ko-KR" sz="1800">
                <a:latin typeface="맑은 고딕" charset="0"/>
                <a:ea typeface="맑은 고딕" charset="0"/>
              </a:rPr>
              <a:t> 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9" descr="C:/Users/Admin1/AppData/Roaming/PolarisOffice/ETemp/18240_20371840/fImage19806184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64310"/>
            <a:ext cx="4125595" cy="2489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71645" y="381000"/>
            <a:ext cx="3644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64" name="그림 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265" cy="1732280"/>
          </a:xfrm>
          <a:prstGeom prst="roundRect"/>
          <a:solidFill>
            <a:srgbClr val="EDEDED"/>
          </a:solidFill>
        </p:spPr>
      </p:pic>
      <p:pic>
        <p:nvPicPr>
          <p:cNvPr id="65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337560"/>
            <a:ext cx="4149725" cy="978535"/>
          </a:xfrm>
          <a:prstGeom prst="roundRect"/>
          <a:solidFill>
            <a:srgbClr val="EDEDED"/>
          </a:solidFill>
        </p:spPr>
      </p:pic>
      <p:sp>
        <p:nvSpPr>
          <p:cNvPr id="66" name="텍스트 상자 5"/>
          <p:cNvSpPr txBox="1">
            <a:spLocks/>
          </p:cNvSpPr>
          <p:nvPr/>
        </p:nvSpPr>
        <p:spPr>
          <a:xfrm rot="0">
            <a:off x="1234440" y="4473575"/>
            <a:ext cx="4142105" cy="16929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Base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Hip Hop Dancing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1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77515" y="2952115"/>
            <a:ext cx="662305" cy="482600"/>
          </a:xfrm>
          <a:prstGeom prst="rect"/>
          <a:noFill/>
        </p:spPr>
      </p:pic>
      <p:pic>
        <p:nvPicPr>
          <p:cNvPr id="68" name="그림 1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17975" cy="2139315"/>
          </a:xfrm>
          <a:prstGeom prst="roundRect"/>
          <a:solidFill>
            <a:srgbClr val="EDEDED"/>
          </a:solidFill>
        </p:spPr>
      </p:pic>
      <p:pic>
        <p:nvPicPr>
          <p:cNvPr id="69" name="그림 1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3785870"/>
            <a:ext cx="4119880" cy="1090295"/>
          </a:xfrm>
          <a:prstGeom prst="roundRect"/>
          <a:solidFill>
            <a:srgbClr val="EDEDED"/>
          </a:solidFill>
        </p:spPr>
      </p:pic>
      <p:cxnSp>
        <p:nvCxnSpPr>
          <p:cNvPr id="70" name="도형 15"/>
          <p:cNvCxnSpPr/>
          <p:nvPr/>
        </p:nvCxnSpPr>
        <p:spPr>
          <a:xfrm rot="0" flipV="1">
            <a:off x="7941945" y="1860550"/>
            <a:ext cx="2912110" cy="23088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16"/>
          <p:cNvSpPr txBox="1">
            <a:spLocks/>
          </p:cNvSpPr>
          <p:nvPr/>
        </p:nvSpPr>
        <p:spPr>
          <a:xfrm rot="0">
            <a:off x="6830060" y="4935855"/>
            <a:ext cx="41249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Ch14_nonPBR 오브젝트에 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아래에 있는 Animator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Animation Controller를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497070" y="418465"/>
            <a:ext cx="3211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1238885" y="4938395"/>
            <a:ext cx="41516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Materials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불러오기</a:t>
            </a:r>
            <a:r>
              <a:rPr sz="1800">
                <a:latin typeface="맑은 고딕" charset="0"/>
                <a:ea typeface="맑은 고딕" charset="0"/>
              </a:rPr>
              <a:t> 위해 Extract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3550" y="5225415"/>
            <a:ext cx="4144010" cy="9410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위한 폴더를 설정하고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18240_20371840/fImage28504152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51630" cy="3326130"/>
          </a:xfrm>
          <a:prstGeom prst="roundRect"/>
          <a:solidFill>
            <a:srgbClr val="EDEDED"/>
          </a:solidFill>
        </p:spPr>
      </p:pic>
      <p:pic>
        <p:nvPicPr>
          <p:cNvPr id="85" name="그림 2" descr="C:/Users/Admin1/AppData/Roaming/PolarisOffice/ETemp/18240_20371840/fImage27231153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3675"/>
            <a:ext cx="4135120" cy="2356485"/>
          </a:xfrm>
          <a:prstGeom prst="rect"/>
          <a:noFill/>
        </p:spPr>
      </p:pic>
      <p:pic>
        <p:nvPicPr>
          <p:cNvPr id="86" name="그림 3" descr="C:/Users/Admin1/AppData/Roaming/PolarisOffice/ETemp/18240_20371840/fImage5557615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4020185"/>
            <a:ext cx="4126230" cy="1045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418465"/>
            <a:ext cx="3540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07180"/>
            <a:ext cx="41630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Avatar</a:t>
            </a:r>
            <a:r>
              <a:rPr lang="ko-KR" sz="1800">
                <a:latin typeface="맑은 고딕" charset="0"/>
                <a:ea typeface="맑은 고딕" charset="0"/>
              </a:rPr>
              <a:t>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4820" y="2613025"/>
            <a:ext cx="4140200" cy="9512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8" descr="C:/Users/Admin1/AppData/Roaming/PolarisOffice/ETemp/18240_20371840/fImage863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1463675"/>
            <a:ext cx="2712720" cy="1035050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18240_20371840/fImage61872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5420"/>
            <a:ext cx="1334135" cy="1040130"/>
          </a:xfrm>
          <a:prstGeom prst="roundRect"/>
          <a:solidFill>
            <a:srgbClr val="EDEDED"/>
          </a:solidFill>
        </p:spPr>
      </p:pic>
      <p:pic>
        <p:nvPicPr>
          <p:cNvPr id="87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3667125"/>
            <a:ext cx="2720975" cy="1122045"/>
          </a:xfrm>
          <a:prstGeom prst="roundRect"/>
          <a:solidFill>
            <a:srgbClr val="EDEDED"/>
          </a:solidFill>
        </p:spPr>
      </p:pic>
      <p:pic>
        <p:nvPicPr>
          <p:cNvPr id="88" name="그림 1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675380"/>
            <a:ext cx="1336040" cy="1120775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>
            <a:off x="6831965" y="4942840"/>
            <a:ext cx="4123055" cy="12325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 Public Animation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Ch19_nonPBR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2245" y="4260215"/>
            <a:ext cx="51117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150"/>
            <a:ext cx="4157345" cy="2503805"/>
          </a:xfrm>
          <a:prstGeom prst="roundRect"/>
          <a:solidFill>
            <a:srgbClr val="EDEDED"/>
          </a:solidFill>
        </p:spPr>
      </p:pic>
      <p:pic>
        <p:nvPicPr>
          <p:cNvPr id="92" name="그림 17" descr="C:/Users/Admin1/AppData/Roaming/PolarisOffice/ETemp/18240_20371840/fImage224217252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55915" y="1809115"/>
            <a:ext cx="574040" cy="35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3210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360" y="5304155"/>
            <a:ext cx="41452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UI에서 Button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Animation Speed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13550" y="5306060"/>
            <a:ext cx="4161790" cy="9239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생성하고 Camera Culling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2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679065" cy="3636010"/>
          </a:xfrm>
          <a:prstGeom prst="roundRect"/>
          <a:solidFill>
            <a:srgbClr val="EDEDED"/>
          </a:solidFill>
        </p:spPr>
      </p:pic>
      <p:pic>
        <p:nvPicPr>
          <p:cNvPr id="97" name="그림 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905" y="2334260"/>
            <a:ext cx="1319530" cy="1844040"/>
          </a:xfrm>
          <a:prstGeom prst="roundRect"/>
          <a:solidFill>
            <a:srgbClr val="EDEDED"/>
          </a:solidFill>
        </p:spPr>
      </p:pic>
      <p:pic>
        <p:nvPicPr>
          <p:cNvPr id="98" name="그림 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1450"/>
            <a:ext cx="2627630" cy="3636010"/>
          </a:xfrm>
          <a:prstGeom prst="roundRect"/>
          <a:solidFill>
            <a:srgbClr val="EDEDED"/>
          </a:solidFill>
        </p:spPr>
      </p:pic>
      <p:pic>
        <p:nvPicPr>
          <p:cNvPr id="99" name="그림 1" descr="C:/Users/Admin1/AppData/Roaming/PolarisOffice/ETemp/6696_24108808/fImage102542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5010" y="2325370"/>
            <a:ext cx="1361440" cy="18440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362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6"/>
          <p:cNvSpPr txBox="1">
            <a:spLocks/>
          </p:cNvSpPr>
          <p:nvPr/>
        </p:nvSpPr>
        <p:spPr>
          <a:xfrm rot="0">
            <a:off x="6839585" y="2994025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7" descr="C:/Users/Admin1/AppData/Roaming/PolarisOffice/ETemp/6696_24108808/fImage15968294194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643380"/>
            <a:ext cx="4135120" cy="1259840"/>
          </a:xfrm>
          <a:prstGeom prst="roundRect"/>
          <a:solidFill>
            <a:srgbClr val="EDEDED"/>
          </a:solidFill>
        </p:spPr>
      </p:pic>
      <p:pic>
        <p:nvPicPr>
          <p:cNvPr id="79" name="그림 4" descr="C:/Users/Admin1/AppData/Roaming/PolarisOffice/ETemp/6696_24108808/fImage25021229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1438275"/>
            <a:ext cx="2687320" cy="3342640"/>
          </a:xfrm>
          <a:prstGeom prst="roundRect"/>
          <a:solidFill>
            <a:srgbClr val="EDEDED"/>
          </a:solidFill>
        </p:spPr>
      </p:pic>
      <p:pic>
        <p:nvPicPr>
          <p:cNvPr id="80" name="그림 7" descr="C:/Users/Admin1/AppData/Roaming/PolarisOffice/ETemp/6696_24108808/fImage12265230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2092960"/>
            <a:ext cx="1327785" cy="2016125"/>
          </a:xfrm>
          <a:prstGeom prst="roundRect"/>
          <a:solidFill>
            <a:srgbClr val="EDEDED"/>
          </a:solidFill>
        </p:spPr>
      </p:pic>
      <p:sp>
        <p:nvSpPr>
          <p:cNvPr id="81" name="텍스트 상자 10"/>
          <p:cNvSpPr txBox="1">
            <a:spLocks/>
          </p:cNvSpPr>
          <p:nvPr/>
        </p:nvSpPr>
        <p:spPr>
          <a:xfrm rot="0">
            <a:off x="1249680" y="5033010"/>
            <a:ext cx="414337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UI에서 Lagacy에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생성한 다음 Animator </a:t>
            </a:r>
            <a:r>
              <a:rPr sz="1800">
                <a:latin typeface="맑은 고딕" charset="0"/>
                <a:ea typeface="맑은 고딕" charset="0"/>
              </a:rPr>
              <a:t>Culling</a:t>
            </a:r>
            <a:r>
              <a:rPr sz="1800">
                <a:latin typeface="맑은 고딕" charset="0"/>
                <a:ea typeface="맑은 고딕" charset="0"/>
              </a:rPr>
              <a:t> Mode DropDown 이라는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1" descr="C:/Users/Admin1/AppData/Roaming/PolarisOffice/ETemp/6696_24108808/fImage12767232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768725"/>
            <a:ext cx="4117975" cy="1339850"/>
          </a:xfrm>
          <a:prstGeom prst="roundRect"/>
          <a:solidFill>
            <a:srgbClr val="EDEDED"/>
          </a:solidFill>
        </p:spPr>
      </p:pic>
      <p:sp>
        <p:nvSpPr>
          <p:cNvPr id="83" name="텍스트 상자 14"/>
          <p:cNvSpPr txBox="1">
            <a:spLocks/>
          </p:cNvSpPr>
          <p:nvPr/>
        </p:nvSpPr>
        <p:spPr>
          <a:xfrm rot="0">
            <a:off x="6851015" y="5184140"/>
            <a:ext cx="4114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Animator Culling Mode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앵커를 </a:t>
            </a:r>
            <a:r>
              <a:rPr lang="ko-KR" sz="1800">
                <a:latin typeface="맑은 고딕" charset="0"/>
                <a:ea typeface="맑은 고딕" charset="0"/>
              </a:rPr>
              <a:t>지정하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29995" y="2972435"/>
            <a:ext cx="41497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lang="ko-KR" sz="1800">
                <a:latin typeface="맑은 고딕" charset="0"/>
                <a:ea typeface="맑은 고딕" charset="0"/>
              </a:rPr>
              <a:t>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Picture " descr="C:/Users/Admin1/AppData/Roaming/PolarisOffice/ETemp/11056_9762696/fImage12204347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49725" cy="1397000"/>
          </a:xfrm>
          <a:prstGeom prst="roundRect"/>
          <a:solidFill>
            <a:srgbClr val="EDEDED"/>
          </a:solidFill>
        </p:spPr>
      </p:pic>
      <p:sp>
        <p:nvSpPr>
          <p:cNvPr id="129" name="Rect 0"/>
          <p:cNvSpPr txBox="1">
            <a:spLocks/>
          </p:cNvSpPr>
          <p:nvPr/>
        </p:nvSpPr>
        <p:spPr>
          <a:xfrm rot="0">
            <a:off x="1224280" y="5556250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0" name="Picture " descr="C:/Users/Admin1/AppData/Roaming/PolarisOffice/ETemp/11056_9762696/fImage16249296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962400"/>
            <a:ext cx="4136390" cy="1455420"/>
          </a:xfrm>
          <a:prstGeom prst="roundRect"/>
          <a:solidFill>
            <a:srgbClr val="EDEDED"/>
          </a:solidFill>
        </p:spPr>
      </p:pic>
      <p:sp>
        <p:nvSpPr>
          <p:cNvPr id="131" name="텍스트 상자 17"/>
          <p:cNvSpPr txBox="1">
            <a:spLocks/>
          </p:cNvSpPr>
          <p:nvPr/>
        </p:nvSpPr>
        <p:spPr>
          <a:xfrm rot="0">
            <a:off x="6822440" y="4258945"/>
            <a:ext cx="41179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빈 게임 오브젝트를 </a:t>
            </a:r>
            <a:r>
              <a:rPr sz="1800">
                <a:latin typeface="맑은 고딕" charset="0"/>
                <a:ea typeface="맑은 고딕" charset="0"/>
              </a:rPr>
              <a:t>생성한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2369185" cy="2576195"/>
          </a:xfrm>
          <a:prstGeom prst="roundRect"/>
          <a:solidFill>
            <a:srgbClr val="EDEDED"/>
          </a:solidFill>
        </p:spPr>
      </p:pic>
      <p:cxnSp>
        <p:nvCxnSpPr>
          <p:cNvPr id="134" name="도형 20"/>
          <p:cNvCxnSpPr>
            <a:stCxn id="136" idx="0"/>
            <a:endCxn id="137" idx="2"/>
          </p:cNvCxnSpPr>
          <p:nvPr/>
        </p:nvCxnSpPr>
        <p:spPr>
          <a:xfrm rot="0" flipV="1">
            <a:off x="10163810" y="3023235"/>
            <a:ext cx="9525" cy="3194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9640" y="3342005"/>
            <a:ext cx="689610" cy="689610"/>
          </a:xfrm>
          <a:prstGeom prst="roundRect"/>
          <a:solidFill>
            <a:srgbClr val="EDEDED"/>
          </a:solidFill>
        </p:spPr>
      </p:pic>
      <p:pic>
        <p:nvPicPr>
          <p:cNvPr id="137" name="그림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8000" y="1447165"/>
            <a:ext cx="1550670" cy="1576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