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22" r:id="rId12"/>
  </p:sldMasterIdLst>
  <p:notesMasterIdLst>
    <p:notesMasterId r:id="rId14"/>
  </p:notesMasterIdLst>
  <p:sldIdLst>
    <p:sldId id="287" r:id="rId16"/>
    <p:sldId id="309" r:id="rId17"/>
    <p:sldId id="310" r:id="rId18"/>
    <p:sldId id="300" r:id="rId20"/>
    <p:sldId id="299" r:id="rId22"/>
    <p:sldId id="301" r:id="rId24"/>
    <p:sldId id="302" r:id="rId26"/>
    <p:sldId id="298" r:id="rId28"/>
    <p:sldId id="304" r:id="rId30"/>
    <p:sldId id="305" r:id="rId32"/>
    <p:sldId id="306" r:id="rId34"/>
    <p:sldId id="312" r:id="rId36"/>
    <p:sldId id="307" r:id="rId38"/>
    <p:sldId id="313" r:id="rId40"/>
    <p:sldId id="314" r:id="rId42"/>
    <p:sldId id="315" r:id="rId44"/>
    <p:sldId id="31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image" Target="../media/fImage573128041.png"></Relationship><Relationship Id="rId52" Type="http://schemas.openxmlformats.org/officeDocument/2006/relationships/image" Target="../media/fImage98772818467.png"></Relationship><Relationship Id="rId53" Type="http://schemas.openxmlformats.org/officeDocument/2006/relationships/image" Target="../media/fImage2242172534827.png"></Relationship><Relationship Id="rId54" Type="http://schemas.openxmlformats.org/officeDocument/2006/relationships/image" Target="../media/fImage169532866334.png"></Relationship><Relationship Id="rId5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38132404464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7" Type="http://schemas.openxmlformats.org/officeDocument/2006/relationships/notesSlide" Target="../notesSlides/notesSlide11.xml"></Relationship><Relationship Id="rId10" Type="http://schemas.openxmlformats.org/officeDocument/2006/relationships/image" Target="../media/fImage120322459169.png"></Relationship><Relationship Id="rId15" Type="http://schemas.openxmlformats.org/officeDocument/2006/relationships/image" Target="../media/fImage49193858716.png"></Relationship><Relationship Id="rId16" Type="http://schemas.openxmlformats.org/officeDocument/2006/relationships/image" Target="../media/fImage85063979718.png"></Relationship><Relationship Id="rId17" Type="http://schemas.openxmlformats.org/officeDocument/2006/relationships/image" Target="../media/fImage88572469169.png"></Relationship><Relationship Id="rId1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85063979718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93442475724.png"></Relationship><Relationship Id="rId6" Type="http://schemas.openxmlformats.org/officeDocument/2006/relationships/image" Target="../media/fImage119842481478.png"></Relationship><Relationship Id="rId7" Type="http://schemas.openxmlformats.org/officeDocument/2006/relationships/image" Target="../media/fImage91622579358.png"></Relationship><Relationship Id="rId8" Type="http://schemas.openxmlformats.org/officeDocument/2006/relationships/image" Target="../media/fImage140762586962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11" Type="http://schemas.openxmlformats.org/officeDocument/2006/relationships/image" Target="../media/fImage116342604464.png"></Relationship><Relationship Id="rId12" Type="http://schemas.openxmlformats.org/officeDocument/2006/relationships/image" Target="../media/fImage92682625705.png"></Relationship><Relationship Id="rId13" Type="http://schemas.openxmlformats.org/officeDocument/2006/relationships/image" Target="../media/fImage144112638145.png"></Relationship><Relationship Id="rId14" Type="http://schemas.openxmlformats.org/officeDocument/2006/relationships/image" Target="../media/fImage85063979718.png"></Relationship><Relationship Id="rId15" Type="http://schemas.openxmlformats.org/officeDocument/2006/relationships/image" Target="../media/fImage971523741.png"></Relationship><Relationship Id="rId1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3931741.png"></Relationship><Relationship Id="rId3" Type="http://schemas.openxmlformats.org/officeDocument/2006/relationships/image" Target="../media/fImage170643188467.png"></Relationship><Relationship Id="rId4" Type="http://schemas.openxmlformats.org/officeDocument/2006/relationships/image" Target="../media/fImage97423196334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4963236500.png"></Relationship><Relationship Id="rId7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6213379169.png"></Relationship><Relationship Id="rId3" Type="http://schemas.openxmlformats.org/officeDocument/2006/relationships/image" Target="../media/fImage104483385724.png"></Relationship><Relationship Id="rId4" Type="http://schemas.openxmlformats.org/officeDocument/2006/relationships/image" Target="../media/fImage121103411478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6793459358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18723596962.png"></Relationship><Relationship Id="rId3" Type="http://schemas.openxmlformats.org/officeDocument/2006/relationships/image" Target="../media/fImage107033614464.png"></Relationship><Relationship Id="rId4" Type="http://schemas.openxmlformats.org/officeDocument/2006/relationships/image" Target="../media/fImage183963625705.png"></Relationship><Relationship Id="rId5" Type="http://schemas.openxmlformats.org/officeDocument/2006/relationships/image" Target="../media/fImage70123648145.png"></Relationship><Relationship Id="rId6" Type="http://schemas.openxmlformats.org/officeDocument/2006/relationships/image" Target="../media/fImage111653653281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6" Type="http://schemas.openxmlformats.org/officeDocument/2006/relationships/notesSlide" Target="../notesSlides/notesSlide17.xml"></Relationship><Relationship Id="rId8" Type="http://schemas.openxmlformats.org/officeDocument/2006/relationships/image" Target="../media/fImage209703666827.png"></Relationship><Relationship Id="rId9" Type="http://schemas.openxmlformats.org/officeDocument/2006/relationships/image" Target="../media/fImage187953679961.png"></Relationship><Relationship Id="rId10" Type="http://schemas.openxmlformats.org/officeDocument/2006/relationships/image" Target="../media/fImage10774368491.png"></Relationship><Relationship Id="rId11" Type="http://schemas.openxmlformats.org/officeDocument/2006/relationships/image" Target="../media/fImage706628241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0" Type="http://schemas.openxmlformats.org/officeDocument/2006/relationships/image" Target="../media/fImage2242172246500.png"></Relationship><Relationship Id="rId12" Type="http://schemas.openxmlformats.org/officeDocument/2006/relationships/image" Target="../media/fImage199543165705.png"></Relationship><Relationship Id="rId14" Type="http://schemas.openxmlformats.org/officeDocument/2006/relationships/image" Target="../media/fImage98512886500.png"></Relationship><Relationship Id="rId15" Type="http://schemas.openxmlformats.org/officeDocument/2006/relationships/image" Target="../media/fImage66022899169.png"></Relationship><Relationship Id="rId16" Type="http://schemas.openxmlformats.org/officeDocument/2006/relationships/image" Target="../media/fImage128942905724.png"></Relationship><Relationship Id="rId1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66782261478.png"></Relationship><Relationship Id="rId10" Type="http://schemas.openxmlformats.org/officeDocument/2006/relationships/image" Target="../media/fImage2242172279358.png"></Relationship><Relationship Id="rId11" Type="http://schemas.openxmlformats.org/officeDocument/2006/relationships/image" Target="../media/fImage150742296962.png"></Relationship><Relationship Id="rId16" Type="http://schemas.openxmlformats.org/officeDocument/2006/relationships/image" Target="../media/fImage1421832241.png"></Relationship><Relationship Id="rId17" Type="http://schemas.openxmlformats.org/officeDocument/2006/relationships/image" Target="../media/fImage63573248467.png"></Relationship><Relationship Id="rId18" Type="http://schemas.openxmlformats.org/officeDocument/2006/relationships/image" Target="../media/fImage121712886500.png"></Relationship><Relationship Id="rId19" Type="http://schemas.openxmlformats.org/officeDocument/2006/relationships/image" Target="../media/fImage76442408467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8753206827.png"></Relationship><Relationship Id="rId13" Type="http://schemas.openxmlformats.org/officeDocument/2006/relationships/image" Target="../media/fImage81702416827.png"></Relationship><Relationship Id="rId14" Type="http://schemas.openxmlformats.org/officeDocument/2006/relationships/image" Target="../media/fImage80372429961.png"></Relationship><Relationship Id="rId15" Type="http://schemas.openxmlformats.org/officeDocument/2006/relationships/image" Target="../media/fImage513124849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notesSlide" Target="../notesSlides/notesSlide6.xml"></Relationship><Relationship Id="rId12" Type="http://schemas.openxmlformats.org/officeDocument/2006/relationships/image" Target="../media/fImage76982512995.png"></Relationship><Relationship Id="rId14" Type="http://schemas.openxmlformats.org/officeDocument/2006/relationships/image" Target="../media/fImage2242172534827.png"></Relationship><Relationship Id="rId15" Type="http://schemas.openxmlformats.org/officeDocument/2006/relationships/image" Target="../media/fImage152922545436.png"></Relationship><Relationship Id="rId16" Type="http://schemas.openxmlformats.org/officeDocument/2006/relationships/image" Target="../media/fImage76892206334.png"></Relationship><Relationship Id="rId17" Type="http://schemas.openxmlformats.org/officeDocument/2006/relationships/image" Target="../media/fImage153592236500.png"></Relationship><Relationship Id="rId18" Type="http://schemas.openxmlformats.org/officeDocument/2006/relationships/image" Target="../media/fImage75982416334.png"></Relationship><Relationship Id="rId19" Type="http://schemas.openxmlformats.org/officeDocument/2006/relationships/image" Target="../media/fImage75982426500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7" Type="http://schemas.openxmlformats.org/officeDocument/2006/relationships/image" Target="../media/fImage191832269169.png"></Relationship><Relationship Id="rId8" Type="http://schemas.openxmlformats.org/officeDocument/2006/relationships/image" Target="../media/fImage192362275724.png"></Relationship><Relationship Id="rId9" Type="http://schemas.openxmlformats.org/officeDocument/2006/relationships/image" Target="../media/fImage524592291478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80062319358.png"></Relationship><Relationship Id="rId8" Type="http://schemas.openxmlformats.org/officeDocument/2006/relationships/image" Target="../media/fImage80852326962.png"></Relationship><Relationship Id="rId9" Type="http://schemas.openxmlformats.org/officeDocument/2006/relationships/image" Target="../media/fImage68753206827.png"></Relationship><Relationship Id="rId10" Type="http://schemas.openxmlformats.org/officeDocument/2006/relationships/image" Target="../media/fImage5131248491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1740" y="2556510"/>
            <a:ext cx="4153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폴더에 있는 Model 폴더에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th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Monster를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0060" y="3029585"/>
            <a:ext cx="4156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7" descr="C:/Users/nwond/AppData/Roaming/PolarisOffice/ETemp/17856_19605744/fImage48472616500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2256155"/>
            <a:ext cx="4142105" cy="687705"/>
          </a:xfrm>
          <a:prstGeom prst="roundRect"/>
          <a:solidFill>
            <a:srgbClr val="EDEDED"/>
          </a:solidFill>
        </p:spPr>
      </p:pic>
      <p:pic>
        <p:nvPicPr>
          <p:cNvPr id="1192" name="그림 9" descr="C:/Users/nwond/AppData/Roaming/PolarisOffice/ETemp/17856_19605744/fImage48852649169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38275"/>
            <a:ext cx="4140835" cy="691515"/>
          </a:xfrm>
          <a:prstGeom prst="roundRect"/>
          <a:solidFill>
            <a:srgbClr val="EDEDED"/>
          </a:solidFill>
        </p:spPr>
      </p:pic>
      <p:pic>
        <p:nvPicPr>
          <p:cNvPr id="1193" name="그림 12" descr="C:/Users/nwond/AppData/Roaming/PolarisOffice/ETemp/17856_19605744/fImage2098552876334.png"/>
          <p:cNvPicPr>
            <a:picLocks noChangeAspect="1"/>
          </p:cNvPicPr>
          <p:nvPr/>
        </p:nvPicPr>
        <p:blipFill rotWithShape="1">
          <a:blip r:embed="rId4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60485" y="1781175"/>
            <a:ext cx="558165" cy="815340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349875"/>
            <a:ext cx="4153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th Monster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 descr="C:/Users/nwond/AppData/Roaming/PolarisOffice/ETemp/17856_19605744/fImage53352906962.png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4040505"/>
            <a:ext cx="4146550" cy="1235710"/>
          </a:xfrm>
          <a:prstGeom prst="roundRect"/>
          <a:solidFill>
            <a:srgbClr val="EDEDED"/>
          </a:solidFill>
        </p:spPr>
      </p:pic>
      <p:pic>
        <p:nvPicPr>
          <p:cNvPr id="1196" name="그림 1" descr="C:/Users/nwond/AppData/Roaming/PolarisOffice/ETemp/17856_19605744/fImage573128041.png"/>
          <p:cNvPicPr>
            <a:picLocks noChangeAspect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1431290"/>
            <a:ext cx="1628140" cy="1021715"/>
          </a:xfrm>
          <a:prstGeom prst="roundRect"/>
          <a:solidFill>
            <a:srgbClr val="EDEDED"/>
          </a:solidFill>
        </p:spPr>
      </p:pic>
      <p:pic>
        <p:nvPicPr>
          <p:cNvPr id="1197" name="그림 4" descr="C:/Users/nwond/AppData/Roaming/PolarisOffice/ETemp/17856_19605744/fImage98772818467.png"/>
          <p:cNvPicPr>
            <a:picLocks noChangeAspect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7365" y="1440180"/>
            <a:ext cx="2327910" cy="1012190"/>
          </a:xfrm>
          <a:prstGeom prst="roundRect"/>
          <a:solidFill>
            <a:srgbClr val="EDEDED"/>
          </a:solidFill>
        </p:spPr>
      </p:pic>
      <p:pic>
        <p:nvPicPr>
          <p:cNvPr id="1198" name="그림 7" descr="C:/Users/nwond/AppData/Roaming/PolarisOffice/ETemp/17856_19605744/fImage2242172534827.png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583815" y="1747520"/>
            <a:ext cx="709295" cy="396240"/>
          </a:xfrm>
          <a:prstGeom prst="rect"/>
          <a:noFill/>
        </p:spPr>
      </p:pic>
      <p:pic>
        <p:nvPicPr>
          <p:cNvPr id="1199" name="그림 13" descr="C:/Users/nwond/AppData/Roaming/PolarisOffice/ETemp/17856_19605744/fImage169532866334.png"/>
          <p:cNvPicPr>
            <a:picLocks noChangeAspect="1"/>
          </p:cNvPicPr>
          <p:nvPr/>
        </p:nvPicPr>
        <p:blipFill rotWithShape="1"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3599815"/>
            <a:ext cx="4144010" cy="1644650"/>
          </a:xfrm>
          <a:prstGeom prst="roundRect"/>
          <a:solidFill>
            <a:srgbClr val="EDEDED"/>
          </a:solidFill>
        </p:spPr>
      </p:pic>
      <p:sp>
        <p:nvSpPr>
          <p:cNvPr id="1200" name="텍스트 상자 16"/>
          <p:cNvSpPr txBox="1">
            <a:spLocks/>
          </p:cNvSpPr>
          <p:nvPr/>
        </p:nvSpPr>
        <p:spPr>
          <a:xfrm rot="0">
            <a:off x="1219200" y="5347335"/>
            <a:ext cx="4153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th Monster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크기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675505"/>
            <a:ext cx="413131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398645"/>
            <a:ext cx="41440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 Right Bridge 오브젝트를 선택한 다음 Navigation에 있는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Navigation Area를 Danger로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57325"/>
            <a:ext cx="4140200" cy="2766060"/>
          </a:xfrm>
          <a:prstGeom prst="roundRect"/>
          <a:solidFill>
            <a:srgbClr val="EDEDED"/>
          </a:solidFill>
        </p:spPr>
      </p:pic>
      <p:pic>
        <p:nvPicPr>
          <p:cNvPr id="1206" name="그림 3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1310" cy="3068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5" name="텍스트 상자 53"/>
          <p:cNvSpPr txBox="1">
            <a:spLocks/>
          </p:cNvSpPr>
          <p:nvPr/>
        </p:nvSpPr>
        <p:spPr>
          <a:xfrm rot="0">
            <a:off x="1247775" y="3088640"/>
            <a:ext cx="413385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그런 다음 Character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44645" cy="1513840"/>
          </a:xfrm>
          <a:prstGeom prst="roundRect"/>
          <a:solidFill>
            <a:srgbClr val="EDEDED"/>
          </a:solidFill>
        </p:spPr>
      </p:pic>
      <p:sp>
        <p:nvSpPr>
          <p:cNvPr id="1219" name="텍스트 상자 66"/>
          <p:cNvSpPr txBox="1">
            <a:spLocks/>
          </p:cNvSpPr>
          <p:nvPr/>
        </p:nvSpPr>
        <p:spPr>
          <a:xfrm rot="0">
            <a:off x="1247140" y="544258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Off Mesh Link 컴포넌트를 추가합니다.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텍스트 상자 76"/>
          <p:cNvSpPr txBox="1">
            <a:spLocks/>
          </p:cNvSpPr>
          <p:nvPr/>
        </p:nvSpPr>
        <p:spPr>
          <a:xfrm rot="0">
            <a:off x="6797675" y="5163820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Start Point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7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881755"/>
            <a:ext cx="4148455" cy="1430655"/>
          </a:xfrm>
          <a:prstGeom prst="roundRect"/>
          <a:solidFill>
            <a:srgbClr val="EDEDED"/>
          </a:solidFill>
        </p:spPr>
      </p:pic>
      <p:pic>
        <p:nvPicPr>
          <p:cNvPr id="1225" name="그림 10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6530"/>
            <a:ext cx="2546985" cy="3533775"/>
          </a:xfrm>
          <a:prstGeom prst="roundRect"/>
          <a:solidFill>
            <a:srgbClr val="EDEDED"/>
          </a:solidFill>
        </p:spPr>
      </p:pic>
      <p:pic>
        <p:nvPicPr>
          <p:cNvPr id="1226" name="그림 1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6905" y="2094865"/>
            <a:ext cx="1426210" cy="2236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7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226820" y="52006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End Point 라는 이름으</a:t>
            </a:r>
            <a:r>
              <a:rPr lang="ko-KR"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544445" cy="3566795"/>
          </a:xfrm>
          <a:prstGeom prst="roundRect"/>
          <a:solidFill>
            <a:srgbClr val="EDEDED"/>
          </a:solidFill>
        </p:spPr>
      </p:pic>
      <p:pic>
        <p:nvPicPr>
          <p:cNvPr id="1211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3830" y="2078355"/>
            <a:ext cx="1388745" cy="2294890"/>
          </a:xfrm>
          <a:prstGeom prst="roundRect"/>
          <a:solidFill>
            <a:srgbClr val="EDEDED"/>
          </a:solidFill>
        </p:spPr>
      </p:pic>
      <p:pic>
        <p:nvPicPr>
          <p:cNvPr id="121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4132580" cy="1466850"/>
          </a:xfrm>
          <a:prstGeom prst="roundRect"/>
          <a:solidFill>
            <a:srgbClr val="EDEDED"/>
          </a:solidFill>
        </p:spPr>
      </p:pic>
      <p:sp>
        <p:nvSpPr>
          <p:cNvPr id="1213" name="텍스트 상자 24"/>
          <p:cNvSpPr txBox="1">
            <a:spLocks/>
          </p:cNvSpPr>
          <p:nvPr/>
        </p:nvSpPr>
        <p:spPr>
          <a:xfrm rot="0">
            <a:off x="6827520" y="3042920"/>
            <a:ext cx="41217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Start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31"/>
          <p:cNvSpPr txBox="1">
            <a:spLocks/>
          </p:cNvSpPr>
          <p:nvPr/>
        </p:nvSpPr>
        <p:spPr>
          <a:xfrm rot="0">
            <a:off x="6817995" y="5202555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Front Rampart 오브젝트에 있는 Off Mesh Link의 Start에 Start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841750"/>
            <a:ext cx="1273810" cy="1231265"/>
          </a:xfrm>
          <a:prstGeom prst="roundRect"/>
          <a:solidFill>
            <a:srgbClr val="EDEDED"/>
          </a:solidFill>
        </p:spPr>
      </p:pic>
      <p:pic>
        <p:nvPicPr>
          <p:cNvPr id="1218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0870" y="3841750"/>
            <a:ext cx="2723515" cy="1231265"/>
          </a:xfrm>
          <a:prstGeom prst="roundRect"/>
          <a:solidFill>
            <a:srgbClr val="EDEDED"/>
          </a:solidFill>
        </p:spPr>
      </p:pic>
      <p:cxnSp>
        <p:nvCxnSpPr>
          <p:cNvPr id="1219" name="도형 42"/>
          <p:cNvCxnSpPr/>
          <p:nvPr/>
        </p:nvCxnSpPr>
        <p:spPr>
          <a:xfrm rot="0" flipV="1">
            <a:off x="7754620" y="4104005"/>
            <a:ext cx="3120390" cy="7226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4002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Front Rampart 오브젝트에 있는 Off Mesh Link의 End에 End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090" cy="1429385"/>
          </a:xfrm>
          <a:prstGeom prst="roundRect"/>
          <a:solidFill>
            <a:srgbClr val="EDEDED"/>
          </a:solidFill>
        </p:spPr>
      </p:pic>
      <p:sp>
        <p:nvSpPr>
          <p:cNvPr id="1214" name="텍스트 상자 46"/>
          <p:cNvSpPr txBox="1">
            <a:spLocks/>
          </p:cNvSpPr>
          <p:nvPr/>
        </p:nvSpPr>
        <p:spPr>
          <a:xfrm rot="0">
            <a:off x="1242695" y="300863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4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809365"/>
            <a:ext cx="1291590" cy="1289685"/>
          </a:xfrm>
          <a:prstGeom prst="roundRect"/>
          <a:solidFill>
            <a:srgbClr val="EDEDED"/>
          </a:solidFill>
        </p:spPr>
      </p:pic>
      <p:pic>
        <p:nvPicPr>
          <p:cNvPr id="1216" name="그림 50" descr="C:/Users/Admin1/AppData/Roaming/PolarisOffice/ETemp/20768_20502728/fImage14411263814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3809365"/>
            <a:ext cx="2660015" cy="1300480"/>
          </a:xfrm>
          <a:prstGeom prst="roundRect"/>
          <a:solidFill>
            <a:srgbClr val="EDEDED"/>
          </a:solidFill>
        </p:spPr>
      </p:pic>
      <p:cxnSp>
        <p:nvCxnSpPr>
          <p:cNvPr id="1217" name="도형 53"/>
          <p:cNvCxnSpPr/>
          <p:nvPr/>
        </p:nvCxnSpPr>
        <p:spPr>
          <a:xfrm rot="0" flipV="1">
            <a:off x="2121535" y="4224655"/>
            <a:ext cx="3153410" cy="7988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8" name="그림 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54785"/>
            <a:ext cx="2628265" cy="3550920"/>
          </a:xfrm>
          <a:prstGeom prst="roundRect"/>
          <a:solidFill>
            <a:srgbClr val="EDEDED"/>
          </a:solidFill>
        </p:spPr>
      </p:pic>
      <p:pic>
        <p:nvPicPr>
          <p:cNvPr id="1219" name="그림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4855" y="2169795"/>
            <a:ext cx="1330960" cy="2120265"/>
          </a:xfrm>
          <a:prstGeom prst="roundRect"/>
          <a:solidFill>
            <a:srgbClr val="EDEDED"/>
          </a:solidFill>
        </p:spPr>
      </p:pic>
      <p:sp>
        <p:nvSpPr>
          <p:cNvPr id="1220" name="텍스트 상자 5"/>
          <p:cNvSpPr txBox="1">
            <a:spLocks/>
          </p:cNvSpPr>
          <p:nvPr/>
        </p:nvSpPr>
        <p:spPr>
          <a:xfrm rot="0">
            <a:off x="6804660" y="5236845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First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4345" y="2721610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Point를 3으로 설정하고 Nav Mesh Agent에 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24980" y="551942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First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5" descr="C:/Users/Admin1/AppData/Roaming/PolarisOffice/ETemp/20768_20502728/fImage1193931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15105"/>
            <a:ext cx="4131945" cy="1413510"/>
          </a:xfrm>
          <a:prstGeom prst="roundRect"/>
          <a:solidFill>
            <a:srgbClr val="EDEDED"/>
          </a:solidFill>
        </p:spPr>
      </p:pic>
      <p:pic>
        <p:nvPicPr>
          <p:cNvPr id="1222" name="그림 8" descr="C:/Users/Admin1/AppData/Roaming/PolarisOffice/ETemp/20768_20502728/fImage1706431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454785"/>
            <a:ext cx="2635250" cy="1181100"/>
          </a:xfrm>
          <a:prstGeom prst="roundRect"/>
          <a:solidFill>
            <a:srgbClr val="EDEDED"/>
          </a:solidFill>
        </p:spPr>
      </p:pic>
      <p:pic>
        <p:nvPicPr>
          <p:cNvPr id="1223" name="그림 11" descr="C:/Users/Admin1/AppData/Roaming/PolarisOffice/ETemp/20768_20502728/fImage974231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63040"/>
            <a:ext cx="1264285" cy="1181100"/>
          </a:xfrm>
          <a:prstGeom prst="roundRect"/>
          <a:solidFill>
            <a:srgbClr val="EDEDED"/>
          </a:solidFill>
        </p:spPr>
      </p:pic>
      <p:cxnSp>
        <p:nvCxnSpPr>
          <p:cNvPr id="1224" name="도형 14"/>
          <p:cNvCxnSpPr/>
          <p:nvPr/>
        </p:nvCxnSpPr>
        <p:spPr>
          <a:xfrm rot="0">
            <a:off x="7631430" y="1745615"/>
            <a:ext cx="3217545" cy="8070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5" name="그림 15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2636520" cy="3550920"/>
          </a:xfrm>
          <a:prstGeom prst="roundRect"/>
          <a:solidFill>
            <a:srgbClr val="EDEDED"/>
          </a:solidFill>
        </p:spPr>
      </p:pic>
      <p:sp>
        <p:nvSpPr>
          <p:cNvPr id="1226" name="텍스트 상자 16"/>
          <p:cNvSpPr txBox="1">
            <a:spLocks/>
          </p:cNvSpPr>
          <p:nvPr/>
        </p:nvSpPr>
        <p:spPr>
          <a:xfrm rot="0">
            <a:off x="1243330" y="524510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Second </a:t>
            </a:r>
            <a:r>
              <a:rPr lang="ko-KR" sz="1800">
                <a:latin typeface="맑은 고딕" charset="0"/>
                <a:ea typeface="맑은 고딕" charset="0"/>
              </a:rPr>
              <a:t>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17" descr="C:/Users/Admin1/AppData/Roaming/PolarisOffice/ETemp/20768_20502728/fImage1049632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194560"/>
            <a:ext cx="1339215" cy="20624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942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Second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20" descr="C:/Users/Admin1/AppData/Roaming/PolarisOffice/ETemp/20768_20502728/fImage176213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4945" y="1454785"/>
            <a:ext cx="2635885" cy="1239520"/>
          </a:xfrm>
          <a:prstGeom prst="roundRect"/>
          <a:solidFill>
            <a:srgbClr val="EDEDED"/>
          </a:solidFill>
        </p:spPr>
      </p:pic>
      <p:pic>
        <p:nvPicPr>
          <p:cNvPr id="1228" name="그림 23" descr="C:/Users/Admin1/AppData/Roaming/PolarisOffice/ETemp/20768_20502728/fImage104483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55420"/>
            <a:ext cx="1360170" cy="1247140"/>
          </a:xfrm>
          <a:prstGeom prst="roundRect"/>
          <a:solidFill>
            <a:srgbClr val="EDEDED"/>
          </a:solidFill>
        </p:spPr>
      </p:pic>
      <p:cxnSp>
        <p:nvCxnSpPr>
          <p:cNvPr id="1229" name="도형 26"/>
          <p:cNvCxnSpPr/>
          <p:nvPr/>
        </p:nvCxnSpPr>
        <p:spPr>
          <a:xfrm rot="0" flipV="1">
            <a:off x="2219960" y="2061845"/>
            <a:ext cx="3026410" cy="4489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텍스트 상자 27"/>
          <p:cNvSpPr txBox="1">
            <a:spLocks/>
          </p:cNvSpPr>
          <p:nvPr/>
        </p:nvSpPr>
        <p:spPr>
          <a:xfrm rot="0">
            <a:off x="1248410" y="2839085"/>
            <a:ext cx="41224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0에 First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28" descr="C:/Users/Admin1/AppData/Roaming/PolarisOffice/ETemp/20768_20502728/fImage1211034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07155"/>
            <a:ext cx="4148455" cy="1522095"/>
          </a:xfrm>
          <a:prstGeom prst="roundRect"/>
          <a:solidFill>
            <a:srgbClr val="EDEDED"/>
          </a:solidFill>
        </p:spPr>
      </p:pic>
      <p:pic>
        <p:nvPicPr>
          <p:cNvPr id="1232" name="그림 3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4785"/>
            <a:ext cx="2620010" cy="3550920"/>
          </a:xfrm>
          <a:prstGeom prst="roundRect"/>
          <a:solidFill>
            <a:srgbClr val="EDEDED"/>
          </a:solidFill>
        </p:spPr>
      </p:pic>
      <p:sp>
        <p:nvSpPr>
          <p:cNvPr id="1234" name="텍스트 상자 33"/>
          <p:cNvSpPr txBox="1">
            <a:spLocks/>
          </p:cNvSpPr>
          <p:nvPr/>
        </p:nvSpPr>
        <p:spPr>
          <a:xfrm rot="0">
            <a:off x="6804660" y="5245100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Third</a:t>
            </a:r>
            <a:r>
              <a:rPr lang="ko-KR" sz="1800">
                <a:latin typeface="맑은 고딕" charset="0"/>
                <a:ea typeface="맑은 고딕" charset="0"/>
              </a:rPr>
              <a:t>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34" descr="C:/Users/Admin1/AppData/Roaming/PolarisOffice/ETemp/20768_20502728/fImage10679345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5325" y="2219325"/>
            <a:ext cx="1363980" cy="20955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116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Third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0" name="Rect 0"/>
          <p:cNvSpPr txBox="1">
            <a:spLocks/>
          </p:cNvSpPr>
          <p:nvPr/>
        </p:nvSpPr>
        <p:spPr>
          <a:xfrm rot="0">
            <a:off x="1238885" y="285559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1에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15410"/>
            <a:ext cx="4148455" cy="1505585"/>
          </a:xfrm>
          <a:prstGeom prst="roundRect"/>
          <a:solidFill>
            <a:srgbClr val="EDEDED"/>
          </a:solidFill>
        </p:spPr>
      </p:pic>
      <p:pic>
        <p:nvPicPr>
          <p:cNvPr id="1237" name="그림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54785"/>
            <a:ext cx="1387475" cy="1288415"/>
          </a:xfrm>
          <a:prstGeom prst="roundRect"/>
          <a:solidFill>
            <a:srgbClr val="EDEDED"/>
          </a:solidFill>
        </p:spPr>
      </p:pic>
      <p:pic>
        <p:nvPicPr>
          <p:cNvPr id="1238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8600" y="1454785"/>
            <a:ext cx="2610485" cy="1280795"/>
          </a:xfrm>
          <a:prstGeom prst="roundRect"/>
          <a:solidFill>
            <a:srgbClr val="EDEDED"/>
          </a:solidFill>
        </p:spPr>
      </p:pic>
      <p:cxnSp>
        <p:nvCxnSpPr>
          <p:cNvPr id="1229" name="Rect 0"/>
          <p:cNvCxnSpPr/>
          <p:nvPr/>
        </p:nvCxnSpPr>
        <p:spPr>
          <a:xfrm rot="0" flipV="1">
            <a:off x="2419350" y="2211070"/>
            <a:ext cx="2835275" cy="3505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49"/>
          <p:cNvSpPr txBox="1">
            <a:spLocks/>
          </p:cNvSpPr>
          <p:nvPr/>
        </p:nvSpPr>
        <p:spPr>
          <a:xfrm rot="0">
            <a:off x="6816725" y="4957445"/>
            <a:ext cx="416623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First Position </a:t>
            </a:r>
            <a:r>
              <a:rPr sz="1800">
                <a:latin typeface="맑은 고딕" charset="0"/>
                <a:ea typeface="맑은 고딕" charset="0"/>
              </a:rPr>
              <a:t>오브젝트와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Second</a:t>
            </a:r>
            <a:r>
              <a:rPr sz="1800">
                <a:latin typeface="맑은 고딕" charset="0"/>
                <a:ea typeface="맑은 고딕" charset="0"/>
              </a:rPr>
              <a:t> Position 오브젝트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Third </a:t>
            </a:r>
            <a:r>
              <a:rPr sz="1800">
                <a:latin typeface="맑은 고딕" charset="0"/>
                <a:ea typeface="맑은 고딕" charset="0"/>
              </a:rPr>
              <a:t>Position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</a:t>
            </a:r>
            <a:r>
              <a:rPr sz="1800">
                <a:latin typeface="맑은 고딕" charset="0"/>
                <a:ea typeface="맑은 고딕" charset="0"/>
              </a:rPr>
              <a:t> Icon을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50" descr="C:/Users/Admin1/AppData/Roaming/PolarisOffice/ETemp/8152_16964152/fImage7012364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01810" y="1961515"/>
            <a:ext cx="1581150" cy="2314575"/>
          </a:xfrm>
          <a:prstGeom prst="roundRect"/>
          <a:solidFill>
            <a:srgbClr val="EDEDED"/>
          </a:solidFill>
        </p:spPr>
      </p:pic>
      <p:pic>
        <p:nvPicPr>
          <p:cNvPr id="1241" name="그림 51" descr="C:/Users/Admin1/AppData/Roaming/PolarisOffice/ETemp/8152_16964152/fImage11165365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353945" cy="33597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77055" y="354965"/>
            <a:ext cx="34378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4" name="텍스트 상자 78"/>
          <p:cNvSpPr txBox="1">
            <a:spLocks/>
          </p:cNvSpPr>
          <p:nvPr/>
        </p:nvSpPr>
        <p:spPr>
          <a:xfrm rot="0">
            <a:off x="6815455" y="5407660"/>
            <a:ext cx="41414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Agent </a:t>
            </a:r>
            <a:r>
              <a:rPr lang="ko-KR" sz="1800">
                <a:latin typeface="맑은 고딕" charset="0"/>
                <a:ea typeface="맑은 고딕" charset="0"/>
              </a:rPr>
              <a:t>Radius의 크기를 설정하고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54" descr="C:/Users/Admin1/AppData/Roaming/PolarisOffice/ETemp/8152_16964152/fImage20970366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360" y="1445895"/>
            <a:ext cx="4149725" cy="3794125"/>
          </a:xfrm>
          <a:prstGeom prst="roundRect"/>
          <a:solidFill>
            <a:srgbClr val="EDEDED"/>
          </a:solidFill>
        </p:spPr>
      </p:pic>
      <p:pic>
        <p:nvPicPr>
          <p:cNvPr id="1216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6690" y="1454785"/>
            <a:ext cx="2644140" cy="1380490"/>
          </a:xfrm>
          <a:prstGeom prst="roundRect"/>
          <a:solidFill>
            <a:srgbClr val="EDEDED"/>
          </a:solidFill>
        </p:spPr>
      </p:pic>
      <p:pic>
        <p:nvPicPr>
          <p:cNvPr id="1217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54785"/>
            <a:ext cx="1346835" cy="1388745"/>
          </a:xfrm>
          <a:prstGeom prst="roundRect"/>
          <a:solidFill>
            <a:srgbClr val="EDEDED"/>
          </a:solidFill>
        </p:spPr>
      </p:pic>
      <p:cxnSp>
        <p:nvCxnSpPr>
          <p:cNvPr id="1218" name="도형 63"/>
          <p:cNvCxnSpPr/>
          <p:nvPr/>
        </p:nvCxnSpPr>
        <p:spPr>
          <a:xfrm rot="0" flipV="1">
            <a:off x="2252980" y="2419350"/>
            <a:ext cx="3001645" cy="332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텍스트 상자 64"/>
          <p:cNvSpPr txBox="1">
            <a:spLocks/>
          </p:cNvSpPr>
          <p:nvPr/>
        </p:nvSpPr>
        <p:spPr>
          <a:xfrm rot="0">
            <a:off x="1226185" y="2956560"/>
            <a:ext cx="415353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2에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6"/>
          <p:cNvSpPr txBox="1">
            <a:spLocks/>
          </p:cNvSpPr>
          <p:nvPr/>
        </p:nvSpPr>
        <p:spPr>
          <a:xfrm rot="0">
            <a:off x="1223645" y="5400040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Navigation의 Agents를 선택하고 Max Slope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4003675"/>
            <a:ext cx="4139565" cy="1270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06565" y="2654300"/>
            <a:ext cx="41541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Model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Snow Stone 이라는 오브젝트를 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텍스트 상자 11"/>
          <p:cNvSpPr txBox="1">
            <a:spLocks/>
          </p:cNvSpPr>
          <p:nvPr/>
        </p:nvSpPr>
        <p:spPr>
          <a:xfrm rot="0">
            <a:off x="6807200" y="5467350"/>
            <a:ext cx="41516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ain Camera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5"/>
          <p:cNvSpPr txBox="1">
            <a:spLocks/>
          </p:cNvSpPr>
          <p:nvPr/>
        </p:nvSpPr>
        <p:spPr>
          <a:xfrm>
            <a:off x="1241425" y="5470525"/>
            <a:ext cx="41205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Window를 선택한 다음 AI에서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6" descr="C:/Users/nwond/AppData/Roaming/PolarisOffice/ETemp/17856_19605744/fImage19954316570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33850" cy="3803015"/>
          </a:xfrm>
          <a:prstGeom prst="roundRect"/>
          <a:solidFill>
            <a:srgbClr val="EDEDED"/>
          </a:solidFill>
        </p:spPr>
      </p:pic>
      <p:pic>
        <p:nvPicPr>
          <p:cNvPr id="1200" name="그림 17" descr="C:/Users/nwond/AppData/Roaming/PolarisOffice/ETemp/17856_19605744/fImage9851288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1840" y="1447800"/>
            <a:ext cx="2594610" cy="1085215"/>
          </a:xfrm>
          <a:prstGeom prst="roundRect"/>
          <a:solidFill>
            <a:srgbClr val="EDEDED"/>
          </a:solidFill>
        </p:spPr>
      </p:pic>
      <p:pic>
        <p:nvPicPr>
          <p:cNvPr id="1201" name="그림 18" descr="C:/Users/nwond/AppData/Roaming/PolarisOffice/ETemp/17856_19605744/fImage6602289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8435"/>
            <a:ext cx="1448435" cy="1090930"/>
          </a:xfrm>
          <a:prstGeom prst="roundRect"/>
          <a:solidFill>
            <a:srgbClr val="EDEDED"/>
          </a:solidFill>
        </p:spPr>
      </p:pic>
      <p:pic>
        <p:nvPicPr>
          <p:cNvPr id="1195" name="그림 17" descr="C:/Users/nwond/AppData/Roaming/PolarisOffice/ETemp/17856_19605744/fImage224217224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62265" y="1791335"/>
            <a:ext cx="708660" cy="395605"/>
          </a:xfrm>
          <a:prstGeom prst="rect"/>
          <a:noFill/>
        </p:spPr>
      </p:pic>
      <p:pic>
        <p:nvPicPr>
          <p:cNvPr id="1202" name="그림 25" descr="C:/Users/nwond/AppData/Roaming/PolarisOffice/ETemp/17856_19605744/fImage12894290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698875"/>
            <a:ext cx="4159250" cy="16205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22375" y="5586095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Front Rampart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19900" y="268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Stone Wall</a:t>
            </a:r>
            <a:r>
              <a:rPr lang="ko-KR" sz="1800">
                <a:latin typeface="맑은 고딕" charset="0"/>
                <a:ea typeface="맑은 고딕" charset="0"/>
              </a:rPr>
              <a:t> 텍스처를 Back Rampart 오브젝트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54785"/>
            <a:ext cx="1414145" cy="9906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1238885" y="259651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Project 폴더 아래에 있는 Model 폴더에 Rampart 모델을 월드 공간에 배치한 다음 Front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2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3825"/>
            <a:ext cx="4141470" cy="1562735"/>
          </a:xfrm>
          <a:prstGeom prst="roundRect"/>
          <a:solidFill>
            <a:srgbClr val="EDEDED"/>
          </a:solidFill>
        </p:spPr>
      </p:pic>
      <p:pic>
        <p:nvPicPr>
          <p:cNvPr id="1212" name="그림 3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3095" y="1447800"/>
            <a:ext cx="2701290" cy="1115060"/>
          </a:xfrm>
          <a:prstGeom prst="roundRect"/>
          <a:solidFill>
            <a:srgbClr val="EDEDED"/>
          </a:solidFill>
        </p:spPr>
      </p:pic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6530"/>
            <a:ext cx="1249045" cy="1124585"/>
          </a:xfrm>
          <a:prstGeom prst="roundRect"/>
          <a:solidFill>
            <a:srgbClr val="EDEDED"/>
          </a:solidFill>
        </p:spPr>
      </p:pic>
      <p:cxnSp>
        <p:nvCxnSpPr>
          <p:cNvPr id="1207" name="도형 39"/>
          <p:cNvCxnSpPr/>
          <p:nvPr/>
        </p:nvCxnSpPr>
        <p:spPr>
          <a:xfrm rot="0" flipH="1">
            <a:off x="7820025" y="2112645"/>
            <a:ext cx="537210" cy="116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도형 46"/>
          <p:cNvCxnSpPr/>
          <p:nvPr/>
        </p:nvCxnSpPr>
        <p:spPr>
          <a:xfrm rot="0" flipH="1">
            <a:off x="7820025" y="2105025"/>
            <a:ext cx="543560" cy="353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" name="텍스트 상자 49"/>
          <p:cNvSpPr txBox="1">
            <a:spLocks/>
          </p:cNvSpPr>
          <p:nvPr/>
        </p:nvSpPr>
        <p:spPr>
          <a:xfrm rot="0">
            <a:off x="6828155" y="55778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0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4019550"/>
            <a:ext cx="4144010" cy="1446530"/>
          </a:xfrm>
          <a:prstGeom prst="roundRect"/>
          <a:solidFill>
            <a:srgbClr val="EDEDED"/>
          </a:solidFill>
        </p:spPr>
      </p:pic>
      <p:pic>
        <p:nvPicPr>
          <p:cNvPr id="1217" name="그림 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446530"/>
            <a:ext cx="2544445" cy="989965"/>
          </a:xfrm>
          <a:prstGeom prst="roundRect"/>
          <a:solidFill>
            <a:srgbClr val="EDEDED"/>
          </a:solidFill>
        </p:spPr>
      </p:pic>
      <p:pic>
        <p:nvPicPr>
          <p:cNvPr id="1202" name="그림 2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9655" y="1762125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0" name="그림 5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157220"/>
            <a:ext cx="4130675" cy="189166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823710" y="519303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Back Rampart 오브젝트와 Front Rampart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446530"/>
            <a:ext cx="4114800" cy="684530"/>
          </a:xfrm>
          <a:prstGeom prst="roundRect"/>
          <a:solidFill>
            <a:srgbClr val="EDEDED"/>
          </a:solidFill>
        </p:spPr>
      </p:pic>
      <p:pic>
        <p:nvPicPr>
          <p:cNvPr id="1193" name="그림 5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2303780"/>
            <a:ext cx="4123055" cy="679450"/>
          </a:xfrm>
          <a:prstGeom prst="roundRect"/>
          <a:solidFill>
            <a:srgbClr val="EDEDED"/>
          </a:solidFill>
        </p:spPr>
      </p:pic>
      <p:sp>
        <p:nvSpPr>
          <p:cNvPr id="1194" name="텍스트 상자 57"/>
          <p:cNvSpPr txBox="1">
            <a:spLocks/>
          </p:cNvSpPr>
          <p:nvPr/>
        </p:nvSpPr>
        <p:spPr>
          <a:xfrm rot="0">
            <a:off x="1247140" y="5469890"/>
            <a:ext cx="41065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871855"/>
          </a:xfrm>
          <a:prstGeom prst="roundRect"/>
          <a:solidFill>
            <a:srgbClr val="EDEDED"/>
          </a:solidFill>
        </p:spPr>
      </p:pic>
      <p:pic>
        <p:nvPicPr>
          <p:cNvPr id="1196" name="그림 5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2533650"/>
            <a:ext cx="4105910" cy="2762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031740" y="330835"/>
            <a:ext cx="2130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995" y="1483360"/>
            <a:ext cx="42360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60015"/>
            <a:ext cx="4158615" cy="211137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2597785"/>
            <a:ext cx="4126865" cy="246824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485265"/>
            <a:ext cx="41402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47140" y="2672080"/>
            <a:ext cx="41325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Model 폴더에 Bridge 모델을 월드 공간에 배치하고 Left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7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54785"/>
            <a:ext cx="1446530" cy="1066800"/>
          </a:xfrm>
          <a:prstGeom prst="roundRect"/>
          <a:solidFill>
            <a:srgbClr val="EDEDED"/>
          </a:solidFill>
        </p:spPr>
      </p:pic>
      <p:pic>
        <p:nvPicPr>
          <p:cNvPr id="1198" name="그림 7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4025900"/>
            <a:ext cx="4140200" cy="1430020"/>
          </a:xfrm>
          <a:prstGeom prst="roundRect"/>
          <a:solidFill>
            <a:srgbClr val="EDEDED"/>
          </a:solidFill>
        </p:spPr>
      </p:pic>
      <p:sp>
        <p:nvSpPr>
          <p:cNvPr id="1199" name="텍스트 상자 82"/>
          <p:cNvSpPr txBox="1">
            <a:spLocks/>
          </p:cNvSpPr>
          <p:nvPr/>
        </p:nvSpPr>
        <p:spPr>
          <a:xfrm rot="0">
            <a:off x="1247140" y="5586730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Left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1363980" cy="1065530"/>
          </a:xfrm>
          <a:prstGeom prst="roundRect"/>
          <a:solidFill>
            <a:srgbClr val="EDEDED"/>
          </a:solidFill>
        </p:spPr>
      </p:pic>
      <p:sp>
        <p:nvSpPr>
          <p:cNvPr id="1202" name="텍스트 상자 5"/>
          <p:cNvSpPr txBox="1">
            <a:spLocks/>
          </p:cNvSpPr>
          <p:nvPr/>
        </p:nvSpPr>
        <p:spPr>
          <a:xfrm rot="0">
            <a:off x="6830695" y="2677160"/>
            <a:ext cx="412750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Model 폴더에 Bridge 모델을 월드 공간에 배치하고 Right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4017010"/>
            <a:ext cx="4132580" cy="1438910"/>
          </a:xfrm>
          <a:prstGeom prst="roundRect"/>
          <a:solidFill>
            <a:srgbClr val="EDEDED"/>
          </a:solidFill>
        </p:spPr>
      </p:pic>
      <p:sp>
        <p:nvSpPr>
          <p:cNvPr id="1204" name="텍스트 상자 9"/>
          <p:cNvSpPr txBox="1">
            <a:spLocks/>
          </p:cNvSpPr>
          <p:nvPr/>
        </p:nvSpPr>
        <p:spPr>
          <a:xfrm>
            <a:off x="6821805" y="558355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2740" y="1446530"/>
            <a:ext cx="2498090" cy="1076325"/>
          </a:xfrm>
          <a:prstGeom prst="roundRect"/>
          <a:solidFill>
            <a:srgbClr val="EDEDED"/>
          </a:solidFill>
        </p:spPr>
      </p:pic>
      <p:pic>
        <p:nvPicPr>
          <p:cNvPr id="1197" name="그림 78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5055" y="1788160"/>
            <a:ext cx="708660" cy="395605"/>
          </a:xfrm>
          <a:prstGeom prst="rect"/>
          <a:noFill/>
        </p:spPr>
      </p:pic>
      <p:pic>
        <p:nvPicPr>
          <p:cNvPr id="1207" name="그림 9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2950" y="1443355"/>
            <a:ext cx="2577465" cy="1076325"/>
          </a:xfrm>
          <a:prstGeom prst="roundRect"/>
          <a:solidFill>
            <a:srgbClr val="EDEDED"/>
          </a:solidFill>
        </p:spPr>
      </p:pic>
      <p:pic>
        <p:nvPicPr>
          <p:cNvPr id="1205" name="그림 1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89875" y="1790700"/>
            <a:ext cx="708660" cy="395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247140" y="3044190"/>
            <a:ext cx="41319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Controller 스크립트에서 int 변수와 NavMeshAgent 변수 그리고 Transform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07180" cy="1461135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0075"/>
            <a:ext cx="4134485" cy="905510"/>
          </a:xfrm>
          <a:prstGeom prst="roundRect"/>
          <a:solidFill>
            <a:srgbClr val="EDEDED"/>
          </a:solidFill>
        </p:spPr>
      </p:pic>
      <p:sp>
        <p:nvSpPr>
          <p:cNvPr id="1189" name="텍스트 상자 17"/>
          <p:cNvSpPr txBox="1">
            <a:spLocks/>
          </p:cNvSpPr>
          <p:nvPr/>
        </p:nvSpPr>
        <p:spPr>
          <a:xfrm rot="0">
            <a:off x="1249680" y="5456555"/>
            <a:ext cx="4123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Start( ) 함수에서 InvokeRepeating(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2880"/>
            <a:ext cx="4124960" cy="2151380"/>
          </a:xfrm>
          <a:prstGeom prst="roundRect"/>
          <a:solidFill>
            <a:srgbClr val="EDEDED"/>
          </a:solidFill>
        </p:spPr>
      </p:pic>
      <p:sp>
        <p:nvSpPr>
          <p:cNvPr id="1191" name="텍스트 상자 21"/>
          <p:cNvSpPr txBox="1">
            <a:spLocks/>
          </p:cNvSpPr>
          <p:nvPr/>
        </p:nvSpPr>
        <p:spPr>
          <a:xfrm rot="0">
            <a:off x="6810375" y="3797935"/>
            <a:ext cx="412686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Move( ) 함수를 선언하고 navMeshAgent의 속도가 0 과 같아졌다면 navMeshAgent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Move( ) 함수가 호출될 때 count의 값을 증가시켜 도착 위치가 계속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3710" y="5488940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2395220"/>
            <a:ext cx="4149090" cy="767715"/>
          </a:xfrm>
          <a:prstGeom prst="roundRect"/>
          <a:solidFill>
            <a:srgbClr val="EDEDED"/>
          </a:solidFill>
        </p:spPr>
      </p:pic>
      <p:pic>
        <p:nvPicPr>
          <p:cNvPr id="1201" name="그림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7325"/>
            <a:ext cx="4140200" cy="772160"/>
          </a:xfrm>
          <a:prstGeom prst="roundRect"/>
          <a:solidFill>
            <a:srgbClr val="EDEDED"/>
          </a:solidFill>
        </p:spPr>
      </p:pic>
      <p:pic>
        <p:nvPicPr>
          <p:cNvPr id="1202" name="그림 3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24860"/>
            <a:ext cx="4148455" cy="1762125"/>
          </a:xfrm>
          <a:prstGeom prst="roundRect"/>
          <a:solidFill>
            <a:srgbClr val="EDEDED"/>
          </a:solidFill>
        </p:spPr>
      </p:pic>
      <p:sp>
        <p:nvSpPr>
          <p:cNvPr id="1203" name="텍스트 상자 31"/>
          <p:cNvSpPr txBox="1">
            <a:spLocks/>
          </p:cNvSpPr>
          <p:nvPr/>
        </p:nvSpPr>
        <p:spPr>
          <a:xfrm rot="0">
            <a:off x="1240790" y="521398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</a:t>
            </a:r>
            <a:r>
              <a:rPr lang="ko-KR" sz="1800">
                <a:latin typeface="맑은 고딕" charset="0"/>
                <a:ea typeface="맑은 고딕" charset="0"/>
              </a:rPr>
              <a:t> 오브젝트와 </a:t>
            </a:r>
            <a:r>
              <a:rPr lang="ko-KR" sz="1800">
                <a:latin typeface="맑은 고딕" charset="0"/>
                <a:ea typeface="맑은 고딕" charset="0"/>
              </a:rPr>
              <a:t>Left Bridge</a:t>
            </a:r>
            <a:r>
              <a:rPr lang="ko-KR" sz="1800">
                <a:latin typeface="맑은 고딕" charset="0"/>
                <a:ea typeface="맑은 고딕" charset="0"/>
              </a:rPr>
              <a:t>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3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63675"/>
            <a:ext cx="4139565" cy="875030"/>
          </a:xfrm>
          <a:prstGeom prst="roundRect"/>
          <a:solidFill>
            <a:srgbClr val="EDEDED"/>
          </a:solidFill>
        </p:spPr>
      </p:pic>
      <p:pic>
        <p:nvPicPr>
          <p:cNvPr id="120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553970"/>
            <a:ext cx="4120515" cy="2781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>
            <a:off x="4260850" y="383540"/>
            <a:ext cx="3676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Navigation Areas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31290"/>
            <a:ext cx="414147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609215"/>
            <a:ext cx="4141470" cy="2503170"/>
          </a:xfrm>
          <a:prstGeom prst="roundRect"/>
          <a:solidFill>
            <a:srgbClr val="EDEDED"/>
          </a:solidFill>
        </p:spPr>
      </p:pic>
      <p:pic>
        <p:nvPicPr>
          <p:cNvPr id="1042" name="그림 14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78735"/>
            <a:ext cx="4140200" cy="226822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18630" y="1426210"/>
            <a:ext cx="4131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