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1.xml" ContentType="application/vnd.openxmlformats-officedocument.drawingml.char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571" r:id="rId12"/>
  </p:sldMasterIdLst>
  <p:notesMasterIdLst>
    <p:notesMasterId r:id="rId14"/>
  </p:notesMasterIdLst>
  <p:sldIdLst>
    <p:sldId id="276" r:id="rId16"/>
    <p:sldId id="277" r:id="rId17"/>
    <p:sldId id="290" r:id="rId18"/>
    <p:sldId id="291" r:id="rId19"/>
    <p:sldId id="292" r:id="rId20"/>
    <p:sldId id="293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viewProps" Target="viewProps.xml"></Relationship><Relationship Id="rId23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229" r:id="rId1"/>
    <p:sldLayoutId id="2147485230" r:id="rId2"/>
    <p:sldLayoutId id="2147485231" r:id="rId3"/>
    <p:sldLayoutId id="2147485232" r:id="rId4"/>
    <p:sldLayoutId id="2147485233" r:id="rId5"/>
    <p:sldLayoutId id="2147485234" r:id="rId6"/>
    <p:sldLayoutId id="2147485235" r:id="rId7"/>
    <p:sldLayoutId id="2147485236" r:id="rId8"/>
    <p:sldLayoutId id="2147485237" r:id="rId9"/>
    <p:sldLayoutId id="2147485238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chart" Target="../charts/chart1.xml"></Relationship><Relationship Id="rId31" Type="http://schemas.openxmlformats.org/officeDocument/2006/relationships/image" Target="../media/fImage85066341.png"></Relationship><Relationship Id="rId32" Type="http://schemas.openxmlformats.org/officeDocument/2006/relationships/image" Target="../media/fImage4903648467.png"></Relationship><Relationship Id="rId33" Type="http://schemas.openxmlformats.org/officeDocument/2006/relationships/image" Target="../media/fImage5904656334.png"></Relationship><Relationship Id="rId34" Type="http://schemas.openxmlformats.org/officeDocument/2006/relationships/image" Target="../media/fImage6051666500.png"></Relationship><Relationship Id="rId35" Type="http://schemas.openxmlformats.org/officeDocument/2006/relationships/image" Target="../media/fImage224217679169.png"></Relationship><Relationship Id="rId36" Type="http://schemas.openxmlformats.org/officeDocument/2006/relationships/image" Target="../media/fImage126305041.png"></Relationship><Relationship Id="rId37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27" Type="http://schemas.openxmlformats.org/officeDocument/2006/relationships/image" Target="../media/fImage85066341.png"></Relationship><Relationship Id="rId28" Type="http://schemas.openxmlformats.org/officeDocument/2006/relationships/image" Target="../media/fImage5452558467.png"></Relationship><Relationship Id="rId29" Type="http://schemas.openxmlformats.org/officeDocument/2006/relationships/image" Target="../media/fImage8289576334.png"></Relationship><Relationship Id="rId30" Type="http://schemas.openxmlformats.org/officeDocument/2006/relationships/image" Target="../media/fImage2692596500.png"></Relationship><Relationship Id="rId31" Type="http://schemas.openxmlformats.org/officeDocument/2006/relationships/image" Target="../media/fImage224217589169.png"></Relationship><Relationship Id="rId32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6" Type="http://schemas.openxmlformats.org/officeDocument/2006/relationships/image" Target="../media/fImage50409605724.png"></Relationship><Relationship Id="rId7" Type="http://schemas.openxmlformats.org/officeDocument/2006/relationships/image" Target="../media/fImage8289635724.png"></Relationship><Relationship Id="rId8" Type="http://schemas.openxmlformats.org/officeDocument/2006/relationships/image" Target="../media/fImage26771541478.png"></Relationship><Relationship Id="rId9" Type="http://schemas.openxmlformats.org/officeDocument/2006/relationships/image" Target="../media/fImage224217659358.png"></Relationship><Relationship Id="rId10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333361636962.png"></Relationship><Relationship Id="rId3" Type="http://schemas.openxmlformats.org/officeDocument/2006/relationships/image" Target="../media/fImage125741644464.png"></Relationship><Relationship Id="rId4" Type="http://schemas.openxmlformats.org/officeDocument/2006/relationships/image" Target="../media/fImage51331665705.png"></Relationship><Relationship Id="rId5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741831748145.png"></Relationship><Relationship Id="rId3" Type="http://schemas.openxmlformats.org/officeDocument/2006/relationships/image" Target="../media/fImage737551773281.png"></Relationship><Relationship Id="rId4" Type="http://schemas.openxmlformats.org/officeDocument/2006/relationships/image" Target="../media/fImage1143551796827.png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199571899961.png"></Relationship><Relationship Id="rId3" Type="http://schemas.openxmlformats.org/officeDocument/2006/relationships/image" Target="../media/fImage312737641.png"></Relationship><Relationship Id="rId4" Type="http://schemas.openxmlformats.org/officeDocument/2006/relationships/image" Target="../media/fImage30293788467.png"></Relationship><Relationship Id="rId5" Type="http://schemas.openxmlformats.org/officeDocument/2006/relationships/image" Target="../media/fImage46367941.png"></Relationship><Relationship Id="rId6" Type="http://schemas.openxmlformats.org/officeDocument/2006/relationships/image" Target="../media/fImage6818808467.png"></Relationship><Relationship Id="rId7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4519295" y="375285"/>
            <a:ext cx="314642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첫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" name="텍스트 상자 13"/>
          <p:cNvSpPr txBox="1">
            <a:spLocks/>
          </p:cNvSpPr>
          <p:nvPr/>
        </p:nvSpPr>
        <p:spPr>
          <a:xfrm rot="0">
            <a:off x="1244600" y="4877435"/>
            <a:ext cx="413512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 번째로 </a:t>
            </a:r>
            <a:r>
              <a:rPr lang="ko-KR" sz="1800">
                <a:latin typeface="맑은 고딕" charset="0"/>
                <a:ea typeface="맑은 고딕" charset="0"/>
              </a:rPr>
              <a:t>C</a:t>
            </a:r>
            <a:r>
              <a:rPr lang="ko-KR" sz="1800">
                <a:latin typeface="맑은 고딕" charset="0"/>
                <a:ea typeface="맑은 고딕" charset="0"/>
              </a:rPr>
              <a:t>reate Empty</a:t>
            </a:r>
            <a:r>
              <a:rPr lang="ko-KR" sz="1800">
                <a:latin typeface="맑은 고딕" charset="0"/>
                <a:ea typeface="맑은 고딕" charset="0"/>
              </a:rPr>
              <a:t>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</a:t>
            </a:r>
            <a:r>
              <a:rPr lang="ko-KR" sz="1800">
                <a:latin typeface="맑은 고딕" charset="0"/>
                <a:ea typeface="맑은 고딕" charset="0"/>
              </a:rPr>
              <a:t>하여 빈 </a:t>
            </a:r>
            <a:r>
              <a:rPr lang="ko-KR" sz="1800">
                <a:latin typeface="맑은 고딕" charset="0"/>
                <a:ea typeface="맑은 고딕" charset="0"/>
              </a:rPr>
              <a:t>게임 오브젝트를 </a:t>
            </a:r>
            <a:r>
              <a:rPr lang="ko-KR" sz="1800">
                <a:latin typeface="맑은 고딕" charset="0"/>
                <a:ea typeface="맑은 고딕" charset="0"/>
              </a:rPr>
              <a:t>생성한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Pr</a:t>
            </a:r>
            <a:r>
              <a:rPr lang="ko-KR" sz="1800">
                <a:latin typeface="맑은 고딕" charset="0"/>
                <a:ea typeface="맑은 고딕" charset="0"/>
              </a:rPr>
              <a:t>efa</a:t>
            </a:r>
            <a:r>
              <a:rPr lang="ko-KR" sz="1800">
                <a:latin typeface="맑은 고딕" charset="0"/>
                <a:ea typeface="맑은 고딕" charset="0"/>
              </a:rPr>
              <a:t>b</a:t>
            </a:r>
            <a:r>
              <a:rPr lang="ko-KR" sz="1800">
                <a:latin typeface="맑은 고딕" charset="0"/>
                <a:ea typeface="맑은 고딕" charset="0"/>
              </a:rPr>
              <a:t> O</a:t>
            </a:r>
            <a:r>
              <a:rPr lang="ko-KR" sz="1800">
                <a:latin typeface="맑은 고딕" charset="0"/>
                <a:ea typeface="맑은 고딕" charset="0"/>
              </a:rPr>
              <a:t>b</a:t>
            </a:r>
            <a:r>
              <a:rPr lang="ko-KR" sz="1800">
                <a:latin typeface="맑은 고딕" charset="0"/>
                <a:ea typeface="맑은 고딕" charset="0"/>
              </a:rPr>
              <a:t>ject라는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18"/>
          <p:cNvSpPr txBox="1">
            <a:spLocks/>
          </p:cNvSpPr>
          <p:nvPr/>
        </p:nvSpPr>
        <p:spPr>
          <a:xfrm rot="0">
            <a:off x="6795135" y="3225165"/>
            <a:ext cx="4153535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1800">
                <a:latin typeface="맑은 고딕" charset="0"/>
                <a:ea typeface="맑은 고딕" charset="0"/>
              </a:rPr>
              <a:t> 이제 Prefab Object의 위치와 회전 값을 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3" name="그림 8"/>
          <p:cNvPicPr>
            <a:picLocks noChangeAspect="1"/>
          </p:cNvPicPr>
          <p:nvPr/>
        </p:nvPicPr>
        <p:blipFill rotWithShape="1">
          <a:blip r:embed="rId3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52880"/>
            <a:ext cx="2585720" cy="3264535"/>
          </a:xfrm>
          <a:prstGeom prst="roundRect"/>
          <a:solidFill>
            <a:srgbClr val="EDEDED"/>
          </a:solidFill>
        </p:spPr>
      </p:pic>
      <p:pic>
        <p:nvPicPr>
          <p:cNvPr id="44" name="그림 9"/>
          <p:cNvPicPr>
            <a:picLocks noChangeAspect="1"/>
          </p:cNvPicPr>
          <p:nvPr/>
        </p:nvPicPr>
        <p:blipFill rotWithShape="1"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03040" y="2395855"/>
            <a:ext cx="1379220" cy="1377950"/>
          </a:xfrm>
          <a:prstGeom prst="roundRect"/>
          <a:solidFill>
            <a:srgbClr val="EDEDED"/>
          </a:solidFill>
        </p:spPr>
      </p:pic>
      <p:pic>
        <p:nvPicPr>
          <p:cNvPr id="45" name="그림 12"/>
          <p:cNvPicPr>
            <a:picLocks noChangeAspect="1"/>
          </p:cNvPicPr>
          <p:nvPr/>
        </p:nvPicPr>
        <p:blipFill rotWithShape="1">
          <a:blip r:embed="rId3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334375" y="4033520"/>
            <a:ext cx="2613660" cy="1018540"/>
          </a:xfrm>
          <a:prstGeom prst="roundRect"/>
          <a:solidFill>
            <a:srgbClr val="EDEDED"/>
          </a:solidFill>
        </p:spPr>
      </p:pic>
      <p:pic>
        <p:nvPicPr>
          <p:cNvPr id="46" name="그림 15"/>
          <p:cNvPicPr>
            <a:picLocks noChangeAspect="1"/>
          </p:cNvPicPr>
          <p:nvPr/>
        </p:nvPicPr>
        <p:blipFill rotWithShape="1">
          <a:blip r:embed="rId3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1485" y="4032885"/>
            <a:ext cx="1397635" cy="1012190"/>
          </a:xfrm>
          <a:prstGeom prst="roundRect"/>
          <a:solidFill>
            <a:srgbClr val="EDEDED"/>
          </a:solidFill>
        </p:spPr>
      </p:pic>
      <p:pic>
        <p:nvPicPr>
          <p:cNvPr id="47" name="그림 18"/>
          <p:cNvPicPr>
            <a:picLocks noChangeAspect="1"/>
          </p:cNvPicPr>
          <p:nvPr/>
        </p:nvPicPr>
        <p:blipFill rotWithShape="1">
          <a:blip r:embed="rId3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983855" y="4359275"/>
            <a:ext cx="631190" cy="357505"/>
          </a:xfrm>
          <a:prstGeom prst="rect"/>
          <a:noFill/>
        </p:spPr>
      </p:pic>
      <p:pic>
        <p:nvPicPr>
          <p:cNvPr id="48" name="그림 1"/>
          <p:cNvPicPr>
            <a:picLocks noChangeAspect="1"/>
          </p:cNvPicPr>
          <p:nvPr/>
        </p:nvPicPr>
        <p:blipFill rotWithShape="1"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9105" y="1456055"/>
            <a:ext cx="4145280" cy="1691640"/>
          </a:xfrm>
          <a:prstGeom prst="roundRect"/>
          <a:solidFill>
            <a:srgbClr val="EDEDED"/>
          </a:solidFill>
        </p:spPr>
      </p:pic>
      <p:sp>
        <p:nvSpPr>
          <p:cNvPr id="49" name="텍스트 상자 4"/>
          <p:cNvSpPr txBox="1">
            <a:spLocks/>
          </p:cNvSpPr>
          <p:nvPr/>
        </p:nvSpPr>
        <p:spPr>
          <a:xfrm rot="0">
            <a:off x="6805295" y="5151755"/>
            <a:ext cx="41535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Project 폴더 아래에 있는 Prefabs 폴더에 Prefab Object를 넣어줍니다. 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27550" y="405130"/>
            <a:ext cx="315023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43" name="텍스트 상자 11"/>
          <p:cNvSpPr txBox="1">
            <a:spLocks/>
          </p:cNvSpPr>
          <p:nvPr/>
        </p:nvSpPr>
        <p:spPr>
          <a:xfrm rot="0">
            <a:off x="1243330" y="5228590"/>
            <a:ext cx="413766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</a:t>
            </a:r>
            <a:r>
              <a:rPr lang="ko-KR" sz="1800">
                <a:latin typeface="맑은 고딕" charset="0"/>
                <a:ea typeface="맑은 고딕" charset="0"/>
              </a:rPr>
              <a:t>다음 </a:t>
            </a:r>
            <a:r>
              <a:rPr lang="ko-KR" sz="1800">
                <a:latin typeface="맑은 고딕" charset="0"/>
                <a:ea typeface="맑은 고딕" charset="0"/>
              </a:rPr>
              <a:t>빈 게임 오브젝트를 생성</a:t>
            </a:r>
            <a:r>
              <a:rPr lang="ko-KR" sz="1800">
                <a:latin typeface="맑은 고딕" charset="0"/>
                <a:ea typeface="맑은 고딕" charset="0"/>
              </a:rPr>
              <a:t>하고</a:t>
            </a:r>
            <a:r>
              <a:rPr lang="ko-KR" sz="1800">
                <a:latin typeface="맑은 고딕" charset="0"/>
                <a:ea typeface="맑은 고딕" charset="0"/>
              </a:rPr>
              <a:t> Prefab </a:t>
            </a:r>
            <a:r>
              <a:rPr lang="ko-KR" sz="1800">
                <a:latin typeface="맑은 고딕" charset="0"/>
                <a:ea typeface="맑은 고딕" charset="0"/>
              </a:rPr>
              <a:t>M</a:t>
            </a:r>
            <a:r>
              <a:rPr lang="ko-KR" sz="1800">
                <a:latin typeface="맑은 고딕" charset="0"/>
                <a:ea typeface="맑은 고딕" charset="0"/>
              </a:rPr>
              <a:t>anager</a:t>
            </a:r>
            <a:r>
              <a:rPr lang="ko-KR" sz="1800">
                <a:latin typeface="맑은 고딕" charset="0"/>
                <a:ea typeface="맑은 고딕" charset="0"/>
              </a:rPr>
              <a:t>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8" name="그림 6" descr="C:/Users/nwond/AppData/Roaming/PolarisOffice/ETemp/2436_20910960/fImage85066341.png"/>
          <p:cNvPicPr>
            <a:picLocks noChangeAspect="1"/>
          </p:cNvPicPr>
          <p:nvPr/>
        </p:nvPicPr>
        <p:blipFill rotWithShape="1">
          <a:blip r:embed="rId2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52880"/>
            <a:ext cx="2586355" cy="3575050"/>
          </a:xfrm>
          <a:prstGeom prst="roundRect"/>
          <a:solidFill>
            <a:srgbClr val="EDEDED"/>
          </a:solidFill>
        </p:spPr>
      </p:pic>
      <p:pic>
        <p:nvPicPr>
          <p:cNvPr id="49" name="그림 8" descr="C:/Users/nwond/AppData/Roaming/PolarisOffice/ETemp/2436_20910960/fImage5452558467.png"/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90340" y="2631440"/>
            <a:ext cx="1397000" cy="1210945"/>
          </a:xfrm>
          <a:prstGeom prst="roundRect"/>
          <a:solidFill>
            <a:srgbClr val="EDEDED"/>
          </a:solidFill>
        </p:spPr>
      </p:pic>
      <p:sp>
        <p:nvSpPr>
          <p:cNvPr id="50" name="텍스트 상자 11"/>
          <p:cNvSpPr txBox="1">
            <a:spLocks/>
          </p:cNvSpPr>
          <p:nvPr/>
        </p:nvSpPr>
        <p:spPr>
          <a:xfrm rot="0">
            <a:off x="6830695" y="5227955"/>
            <a:ext cx="413004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다음으로 </a:t>
            </a:r>
            <a:r>
              <a:rPr sz="1800">
                <a:latin typeface="맑은 고딕" charset="0"/>
                <a:ea typeface="맑은 고딕" charset="0"/>
              </a:rPr>
              <a:t>C# Script를 생성</a:t>
            </a:r>
            <a:r>
              <a:rPr sz="1800">
                <a:latin typeface="맑은 고딕" charset="0"/>
                <a:ea typeface="맑은 고딕" charset="0"/>
              </a:rPr>
              <a:t>하고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electable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sz="1800">
                <a:latin typeface="맑은 고딕" charset="0"/>
                <a:ea typeface="맑은 고딕" charset="0"/>
              </a:rPr>
              <a:t>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1" name="그림 12" descr="C:/Users/nwond/AppData/Roaming/PolarisOffice/ETemp/2436_20910960/fImage8289576334.png"/>
          <p:cNvPicPr>
            <a:picLocks noChangeAspect="1"/>
          </p:cNvPicPr>
          <p:nvPr/>
        </p:nvPicPr>
        <p:blipFill rotWithShape="1">
          <a:blip r:embed="rId2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7680" y="1455420"/>
            <a:ext cx="2791460" cy="3533775"/>
          </a:xfrm>
          <a:prstGeom prst="roundRect"/>
          <a:solidFill>
            <a:srgbClr val="EDEDED"/>
          </a:solidFill>
        </p:spPr>
      </p:pic>
      <p:pic>
        <p:nvPicPr>
          <p:cNvPr id="53" name="그림 14" descr="C:/Users/nwond/AppData/Roaming/PolarisOffice/ETemp/2436_20910960/fImage2692596500.png"/>
          <p:cNvPicPr>
            <a:picLocks noChangeAspect="1"/>
          </p:cNvPicPr>
          <p:nvPr/>
        </p:nvPicPr>
        <p:blipFill rotWithShape="1"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053320" y="2759710"/>
            <a:ext cx="906780" cy="958215"/>
          </a:xfrm>
          <a:prstGeom prst="roundRect"/>
          <a:solidFill>
            <a:srgbClr val="EDEDED"/>
          </a:solidFill>
        </p:spPr>
      </p:pic>
      <p:pic>
        <p:nvPicPr>
          <p:cNvPr id="52" name="그림 13" descr="C:/Users/nwond/AppData/Roaming/PolarisOffice/ETemp/2436_20910960/fImage224217589169.png"/>
          <p:cNvPicPr>
            <a:picLocks noChangeAspect="1"/>
          </p:cNvPicPr>
          <p:nvPr/>
        </p:nvPicPr>
        <p:blipFill rotWithShape="1">
          <a:blip r:embed="rId3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206865" y="2945765"/>
            <a:ext cx="1157605" cy="5530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4648200" y="462280"/>
            <a:ext cx="289433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 </a:t>
            </a:r>
            <a:r>
              <a:rPr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 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 rot="0">
            <a:off x="1240155" y="1439545"/>
            <a:ext cx="412750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프리팹은 이미 생성된 게임 오브젝트를 재활용할 수 있는 형태로 설정해놓은 게임 오브젝트입니다.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 rot="0">
            <a:off x="1249045" y="5259070"/>
            <a:ext cx="411289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프리팹으로 </a:t>
            </a:r>
            <a:r>
              <a:rPr sz="1800">
                <a:latin typeface="맑은 고딕" charset="0"/>
                <a:ea typeface="맑은 고딕" charset="0"/>
              </a:rPr>
              <a:t>생성</a:t>
            </a:r>
            <a:r>
              <a:rPr lang="ko-KR" sz="1800">
                <a:latin typeface="맑은 고딕" charset="0"/>
                <a:ea typeface="맑은 고딕" charset="0"/>
              </a:rPr>
              <a:t>한</a:t>
            </a:r>
            <a:r>
              <a:rPr sz="1800">
                <a:latin typeface="맑은 고딕" charset="0"/>
                <a:ea typeface="맑은 고딕" charset="0"/>
              </a:rPr>
              <a:t> 게임 오브젝트는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참조되어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sz="1800">
                <a:latin typeface="맑은 고딕" charset="0"/>
                <a:ea typeface="맑은 고딕" charset="0"/>
              </a:rPr>
              <a:t> 상태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므로,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프리팹의 </a:t>
            </a:r>
            <a:r>
              <a:rPr lang="ko-KR" sz="1800">
                <a:latin typeface="맑은 고딕" charset="0"/>
                <a:ea typeface="맑은 고딕" charset="0"/>
              </a:rPr>
              <a:t>속성이</a:t>
            </a:r>
            <a:r>
              <a:rPr lang="ko-KR" sz="1800">
                <a:latin typeface="맑은 고딕" charset="0"/>
                <a:ea typeface="맑은 고딕" charset="0"/>
              </a:rPr>
              <a:t> 종속되어 </a:t>
            </a:r>
            <a:r>
              <a:rPr lang="ko-KR" sz="1800">
                <a:latin typeface="맑은 고딕" charset="0"/>
                <a:ea typeface="맑은 고딕" charset="0"/>
              </a:rPr>
              <a:t>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2545715"/>
            <a:ext cx="4128135" cy="2525395"/>
          </a:xfrm>
          <a:prstGeom prst="roundRect"/>
          <a:solidFill>
            <a:srgbClr val="EDEDED"/>
          </a:solidFill>
        </p:spPr>
      </p:pic>
      <p:sp>
        <p:nvSpPr>
          <p:cNvPr id="7" name="텍스트 상자 19"/>
          <p:cNvSpPr txBox="1">
            <a:spLocks/>
          </p:cNvSpPr>
          <p:nvPr/>
        </p:nvSpPr>
        <p:spPr>
          <a:xfrm rot="0">
            <a:off x="6830695" y="5259070"/>
            <a:ext cx="413004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C# Script를 생성</a:t>
            </a:r>
            <a:r>
              <a:rPr lang="ko-KR" sz="1800">
                <a:latin typeface="맑은 고딕" charset="0"/>
                <a:ea typeface="맑은 고딕" charset="0"/>
              </a:rPr>
              <a:t>한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electable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sz="1800">
                <a:latin typeface="맑은 고딕" charset="0"/>
                <a:ea typeface="맑은 고딕" charset="0"/>
              </a:rPr>
              <a:t>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" name="그림 20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7680" y="1455420"/>
            <a:ext cx="2791460" cy="3533775"/>
          </a:xfrm>
          <a:prstGeom prst="roundRect"/>
          <a:solidFill>
            <a:srgbClr val="EDEDED"/>
          </a:solidFill>
        </p:spPr>
      </p:pic>
      <p:pic>
        <p:nvPicPr>
          <p:cNvPr id="11" name="그림 2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058400" y="2743835"/>
            <a:ext cx="901700" cy="949960"/>
          </a:xfrm>
          <a:prstGeom prst="roundRect"/>
          <a:solidFill>
            <a:srgbClr val="EDEDED"/>
          </a:solidFill>
        </p:spPr>
      </p:pic>
      <p:pic>
        <p:nvPicPr>
          <p:cNvPr id="10" name="그림 22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206865" y="2945765"/>
            <a:ext cx="1157605" cy="5530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67555" y="456565"/>
            <a:ext cx="30562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 번째 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1249045" y="5259070"/>
            <a:ext cx="411988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M</a:t>
            </a:r>
            <a:r>
              <a:rPr lang="ko-KR" sz="1800">
                <a:latin typeface="맑은 고딕" charset="0"/>
                <a:ea typeface="맑은 고딕" charset="0"/>
              </a:rPr>
              <a:t>ain Camera 오브젝트의 속성에 Clear Flags와 Backgr</a:t>
            </a:r>
            <a:r>
              <a:rPr lang="ko-KR" sz="1800">
                <a:latin typeface="맑은 고딕" charset="0"/>
                <a:ea typeface="맑은 고딕" charset="0"/>
              </a:rPr>
              <a:t>o</a:t>
            </a:r>
            <a:r>
              <a:rPr lang="ko-KR" sz="1800">
                <a:latin typeface="맑은 고딕" charset="0"/>
                <a:ea typeface="맑은 고딕" charset="0"/>
              </a:rPr>
              <a:t>und 그리고 </a:t>
            </a:r>
            <a:r>
              <a:rPr lang="ko-KR" sz="1800">
                <a:latin typeface="맑은 고딕" charset="0"/>
                <a:ea typeface="맑은 고딕" charset="0"/>
              </a:rPr>
              <a:t>P</a:t>
            </a:r>
            <a:r>
              <a:rPr lang="ko-KR" sz="1800">
                <a:latin typeface="맑은 고딕" charset="0"/>
                <a:ea typeface="맑은 고딕" charset="0"/>
              </a:rPr>
              <a:t>rojection을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6830695" y="2951480"/>
            <a:ext cx="413004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P</a:t>
            </a:r>
            <a:r>
              <a:rPr lang="ko-KR" sz="1800">
                <a:latin typeface="맑은 고딕" charset="0"/>
                <a:ea typeface="맑은 고딕" charset="0"/>
              </a:rPr>
              <a:t>refa</a:t>
            </a:r>
            <a:r>
              <a:rPr lang="ko-KR" sz="1800">
                <a:latin typeface="맑은 고딕" charset="0"/>
                <a:ea typeface="맑은 고딕" charset="0"/>
              </a:rPr>
              <a:t>b</a:t>
            </a:r>
            <a:r>
              <a:rPr lang="ko-KR" sz="1800">
                <a:latin typeface="맑은 고딕" charset="0"/>
                <a:ea typeface="맑은 고딕" charset="0"/>
              </a:rPr>
              <a:t> Manager 오브젝트에 Pre</a:t>
            </a:r>
            <a:r>
              <a:rPr lang="ko-KR" sz="1800">
                <a:latin typeface="맑은 고딕" charset="0"/>
                <a:ea typeface="맑은 고딕" charset="0"/>
              </a:rPr>
              <a:t>f</a:t>
            </a:r>
            <a:r>
              <a:rPr lang="ko-KR" sz="1800">
                <a:latin typeface="맑은 고딕" charset="0"/>
                <a:ea typeface="맑은 고딕" charset="0"/>
              </a:rPr>
              <a:t>ab</a:t>
            </a:r>
            <a:r>
              <a:rPr lang="ko-KR" sz="1800">
                <a:latin typeface="맑은 고딕" charset="0"/>
                <a:ea typeface="맑은 고딕" charset="0"/>
              </a:rPr>
              <a:t>M</a:t>
            </a:r>
            <a:r>
              <a:rPr lang="ko-KR" sz="1800">
                <a:latin typeface="맑은 고딕" charset="0"/>
                <a:ea typeface="맑은 고딕" charset="0"/>
              </a:rPr>
              <a:t>anager 스크립트를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" name="그림 2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5870" y="1452245"/>
            <a:ext cx="4123055" cy="3587115"/>
          </a:xfrm>
          <a:prstGeom prst="roundRect"/>
          <a:solidFill>
            <a:srgbClr val="EDEDED"/>
          </a:solidFill>
        </p:spPr>
      </p:pic>
      <p:pic>
        <p:nvPicPr>
          <p:cNvPr id="13" name="그림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3235" y="3971925"/>
            <a:ext cx="4127500" cy="1471930"/>
          </a:xfrm>
          <a:prstGeom prst="roundRect"/>
          <a:solidFill>
            <a:srgbClr val="EDEDED"/>
          </a:solidFill>
        </p:spPr>
      </p:pic>
      <p:sp>
        <p:nvSpPr>
          <p:cNvPr id="14" name="텍스트 상자 34"/>
          <p:cNvSpPr txBox="1">
            <a:spLocks/>
          </p:cNvSpPr>
          <p:nvPr/>
        </p:nvSpPr>
        <p:spPr>
          <a:xfrm rot="0">
            <a:off x="6838950" y="5534025"/>
            <a:ext cx="412750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P</a:t>
            </a:r>
            <a:r>
              <a:rPr lang="ko-KR" sz="1800">
                <a:latin typeface="맑은 고딕" charset="0"/>
                <a:ea typeface="맑은 고딕" charset="0"/>
              </a:rPr>
              <a:t>refab Manager 오브젝트의 위치와 회전 값을 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5" name="그림 3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5775" y="1452245"/>
            <a:ext cx="4124960" cy="142176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429125" y="468630"/>
            <a:ext cx="332930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다섯</a:t>
            </a:r>
            <a:r>
              <a:rPr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 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1241425" y="2825115"/>
            <a:ext cx="413385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lang="ko-KR" sz="1800">
                <a:latin typeface="맑은 고딕" charset="0"/>
                <a:ea typeface="맑은 고딕" charset="0"/>
              </a:rPr>
              <a:t> S</a:t>
            </a:r>
            <a:r>
              <a:rPr lang="ko-KR" sz="1800">
                <a:latin typeface="맑은 고딕" charset="0"/>
                <a:ea typeface="맑은 고딕" charset="0"/>
              </a:rPr>
              <a:t>electable </a:t>
            </a:r>
            <a:r>
              <a:rPr lang="ko-KR" sz="1800">
                <a:latin typeface="맑은 고딕" charset="0"/>
                <a:ea typeface="맑은 고딕" charset="0"/>
              </a:rPr>
              <a:t>스크립트에 </a:t>
            </a:r>
            <a:r>
              <a:rPr lang="ko-KR" sz="1800">
                <a:latin typeface="맑은 고딕" charset="0"/>
                <a:ea typeface="맑은 고딕" charset="0"/>
              </a:rPr>
              <a:t>Texture2</a:t>
            </a:r>
            <a:r>
              <a:rPr lang="ko-KR" sz="1800">
                <a:latin typeface="맑은 고딕" charset="0"/>
                <a:ea typeface="맑은 고딕" charset="0"/>
              </a:rPr>
              <a:t>D</a:t>
            </a:r>
            <a:r>
              <a:rPr lang="ko-KR" sz="1800">
                <a:latin typeface="맑은 고딕" charset="0"/>
                <a:ea typeface="맑은 고딕" charset="0"/>
              </a:rPr>
              <a:t> 변수와 </a:t>
            </a:r>
            <a:r>
              <a:rPr lang="ko-KR" sz="1800">
                <a:latin typeface="맑은 고딕" charset="0"/>
                <a:ea typeface="맑은 고딕" charset="0"/>
              </a:rPr>
              <a:t>B</a:t>
            </a:r>
            <a:r>
              <a:rPr lang="ko-KR" sz="1800">
                <a:latin typeface="맑은 고딕" charset="0"/>
                <a:ea typeface="맑은 고딕" charset="0"/>
              </a:rPr>
              <a:t>oxColloder를 </a:t>
            </a:r>
            <a:r>
              <a:rPr lang="ko-KR" sz="1800">
                <a:latin typeface="맑은 고딕" charset="0"/>
                <a:ea typeface="맑은 고딕" charset="0"/>
              </a:rPr>
              <a:t>추가하도록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Rect 0"/>
          <p:cNvSpPr txBox="1">
            <a:spLocks/>
          </p:cNvSpPr>
          <p:nvPr/>
        </p:nvSpPr>
        <p:spPr>
          <a:xfrm rot="0">
            <a:off x="6938010" y="4163060"/>
            <a:ext cx="412750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 O</a:t>
            </a:r>
            <a:r>
              <a:rPr lang="ko-KR" sz="1800">
                <a:latin typeface="맑은 고딕" charset="0"/>
                <a:ea typeface="맑은 고딕" charset="0"/>
              </a:rPr>
              <a:t>nMouseDrag</a:t>
            </a:r>
            <a:r>
              <a:rPr lang="ko-KR" sz="1800">
                <a:latin typeface="맑은 고딕" charset="0"/>
                <a:ea typeface="맑은 고딕" charset="0"/>
              </a:rPr>
              <a:t>( 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함수를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선언하고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입력</a:t>
            </a:r>
            <a:r>
              <a:rPr lang="ko-KR" sz="1800">
                <a:latin typeface="맑은 고딕" charset="0"/>
                <a:ea typeface="맑은 고딕" charset="0"/>
              </a:rPr>
              <a:t>한 </a:t>
            </a:r>
            <a:r>
              <a:rPr lang="ko-KR" sz="1800">
                <a:latin typeface="맑은 고딕" charset="0"/>
                <a:ea typeface="맑은 고딕" charset="0"/>
              </a:rPr>
              <a:t>마</a:t>
            </a:r>
            <a:r>
              <a:rPr lang="ko-KR" sz="1800">
                <a:latin typeface="맑은 고딕" charset="0"/>
                <a:ea typeface="맑은 고딕" charset="0"/>
              </a:rPr>
              <a:t>우스의 </a:t>
            </a:r>
            <a:r>
              <a:rPr lang="ko-KR" sz="1800">
                <a:latin typeface="맑은 고딕" charset="0"/>
                <a:ea typeface="맑은 고딕" charset="0"/>
              </a:rPr>
              <a:t>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마우스 좌표를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변환하여 </a:t>
            </a:r>
            <a:r>
              <a:rPr lang="ko-KR" sz="1800">
                <a:latin typeface="맑은 고딕" charset="0"/>
                <a:ea typeface="맑은 고딕" charset="0"/>
              </a:rPr>
              <a:t>마우스 </a:t>
            </a:r>
            <a:r>
              <a:rPr lang="ko-KR" sz="1800">
                <a:latin typeface="맑은 고딕" charset="0"/>
                <a:ea typeface="맑은 고딕" charset="0"/>
              </a:rPr>
              <a:t>위치에 따라 </a:t>
            </a:r>
            <a:r>
              <a:rPr lang="ko-KR" sz="1800">
                <a:latin typeface="맑은 고딕" charset="0"/>
                <a:ea typeface="맑은 고딕" charset="0"/>
              </a:rPr>
              <a:t>게임 오브젝트가 </a:t>
            </a:r>
            <a:r>
              <a:rPr lang="ko-KR" sz="1800">
                <a:latin typeface="맑은 고딕" charset="0"/>
                <a:ea typeface="맑은 고딕" charset="0"/>
              </a:rPr>
              <a:t>이동하도록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6" name="그림 38" descr="C:/Users/nwond/AppData/Roaming/PolarisOffice/ETemp/2436_20910960/fImage74183174814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1425" y="1452880"/>
            <a:ext cx="4133850" cy="1290955"/>
          </a:xfrm>
          <a:prstGeom prst="roundRect"/>
          <a:solidFill>
            <a:srgbClr val="EDEDED"/>
          </a:solidFill>
        </p:spPr>
      </p:pic>
      <p:sp>
        <p:nvSpPr>
          <p:cNvPr id="17" name="텍스트 상자 41"/>
          <p:cNvSpPr txBox="1">
            <a:spLocks/>
          </p:cNvSpPr>
          <p:nvPr/>
        </p:nvSpPr>
        <p:spPr>
          <a:xfrm rot="0">
            <a:off x="1247140" y="5269230"/>
            <a:ext cx="412496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S</a:t>
            </a:r>
            <a:r>
              <a:rPr lang="ko-KR" sz="1800">
                <a:latin typeface="맑은 고딕" charset="0"/>
                <a:ea typeface="맑은 고딕" charset="0"/>
              </a:rPr>
              <a:t>etMouse(</a:t>
            </a:r>
            <a:r>
              <a:rPr lang="ko-KR"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tring)</a:t>
            </a:r>
            <a:r>
              <a:rPr lang="ko-KR" sz="1800">
                <a:latin typeface="맑은 고딕" charset="0"/>
                <a:ea typeface="맑은 고딕" charset="0"/>
              </a:rPr>
              <a:t> 함수를 선언하고 이미지를 </a:t>
            </a:r>
            <a:r>
              <a:rPr lang="ko-KR" sz="1800">
                <a:latin typeface="맑은 고딕" charset="0"/>
                <a:ea typeface="맑은 고딕" charset="0"/>
              </a:rPr>
              <a:t>Resources 폴더에서 가져오도록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8" name="그림 45" descr="C:/Users/nwond/AppData/Roaming/PolarisOffice/ETemp/2436_20910960/fImage73755177328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1425" y="3853815"/>
            <a:ext cx="4127500" cy="1334770"/>
          </a:xfrm>
          <a:prstGeom prst="roundRect"/>
          <a:solidFill>
            <a:srgbClr val="EDEDED"/>
          </a:solidFill>
        </p:spPr>
      </p:pic>
      <p:pic>
        <p:nvPicPr>
          <p:cNvPr id="20" name="그림 51" descr="C:/Users/nwond/AppData/Roaming/PolarisOffice/ETemp/2436_20910960/fImage114355179682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38010" y="1452245"/>
            <a:ext cx="4133850" cy="255143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429125" y="468630"/>
            <a:ext cx="332930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여섯</a:t>
            </a:r>
            <a:r>
              <a:rPr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 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1247775" y="2916555"/>
            <a:ext cx="4135120" cy="64833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Awake( ) 함수에서 SetMouse(string) 함수를 호출합니다.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6863715" y="3166745"/>
            <a:ext cx="4104005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이제</a:t>
            </a:r>
            <a:r>
              <a:rPr lang="ko-KR" sz="1800">
                <a:latin typeface="맑은 고딕" charset="0"/>
                <a:ea typeface="맑은 고딕" charset="0"/>
              </a:rPr>
              <a:t> OnMouseExit( ) 함수에서 SetMouse(string) 함수를 호출합니다.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9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775" y="1446530"/>
            <a:ext cx="4134485" cy="1334770"/>
          </a:xfrm>
          <a:prstGeom prst="roundRect"/>
          <a:solidFill>
            <a:srgbClr val="EDEDED"/>
          </a:solidFill>
        </p:spPr>
      </p:pic>
      <p:pic>
        <p:nvPicPr>
          <p:cNvPr id="20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6505" y="3680460"/>
            <a:ext cx="4134485" cy="1472565"/>
          </a:xfrm>
          <a:prstGeom prst="roundRect"/>
          <a:solidFill>
            <a:srgbClr val="EDEDED"/>
          </a:solidFill>
        </p:spPr>
      </p:pic>
      <p:sp>
        <p:nvSpPr>
          <p:cNvPr id="21" name="텍스트 상자 4"/>
          <p:cNvSpPr txBox="1">
            <a:spLocks/>
          </p:cNvSpPr>
          <p:nvPr/>
        </p:nvSpPr>
        <p:spPr>
          <a:xfrm rot="0">
            <a:off x="1244600" y="5255260"/>
            <a:ext cx="414083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러고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</a:t>
            </a:r>
            <a:r>
              <a:rPr lang="ko-KR" sz="1800">
                <a:latin typeface="맑은 고딕" charset="0"/>
                <a:ea typeface="맑은 고딕" charset="0"/>
              </a:rPr>
              <a:t>nMouser</a:t>
            </a:r>
            <a:r>
              <a:rPr lang="ko-KR" sz="1800">
                <a:latin typeface="맑은 고딕" charset="0"/>
                <a:ea typeface="맑은 고딕" charset="0"/>
              </a:rPr>
              <a:t>E</a:t>
            </a:r>
            <a:r>
              <a:rPr lang="ko-KR" sz="1800">
                <a:latin typeface="맑은 고딕" charset="0"/>
                <a:ea typeface="맑은 고딕" charset="0"/>
              </a:rPr>
              <a:t>nter</a:t>
            </a:r>
            <a:r>
              <a:rPr lang="ko-KR" sz="1800">
                <a:latin typeface="맑은 고딕" charset="0"/>
                <a:ea typeface="맑은 고딕" charset="0"/>
              </a:rPr>
              <a:t>( ) 함수에서 SetMouse(string) 함수를 호출합니다.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2" name="그림 5" descr="C:/Users/nwond/AppData/Roaming/PolarisOffice/ETemp/17660_9042720/fImage30293788467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61810" y="1446530"/>
            <a:ext cx="4099560" cy="1614170"/>
          </a:xfrm>
          <a:prstGeom prst="roundRect"/>
          <a:solidFill>
            <a:srgbClr val="EDEDED"/>
          </a:solidFill>
        </p:spPr>
      </p:pic>
      <p:pic>
        <p:nvPicPr>
          <p:cNvPr id="23" name="그림 1" descr="C:/Users/nwond/AppData/Roaming/PolarisOffice/ETemp/17660_9042720/fImage46367941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812530" y="3978910"/>
            <a:ext cx="2153920" cy="1397000"/>
          </a:xfrm>
          <a:prstGeom prst="roundRect"/>
          <a:solidFill>
            <a:srgbClr val="EDEDED"/>
          </a:solidFill>
        </p:spPr>
      </p:pic>
      <p:pic>
        <p:nvPicPr>
          <p:cNvPr id="24" name="그림 2" descr="C:/Users/nwond/AppData/Roaming/PolarisOffice/ETemp/17660_9042720/fImage6818808467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55460" y="3978910"/>
            <a:ext cx="1814830" cy="1395095"/>
          </a:xfrm>
          <a:prstGeom prst="roundRect"/>
          <a:solidFill>
            <a:srgbClr val="EDEDED"/>
          </a:solidFill>
        </p:spPr>
      </p:pic>
      <p:sp>
        <p:nvSpPr>
          <p:cNvPr id="25" name="텍스트 상자 5"/>
          <p:cNvSpPr txBox="1">
            <a:spLocks/>
          </p:cNvSpPr>
          <p:nvPr/>
        </p:nvSpPr>
        <p:spPr>
          <a:xfrm rot="0">
            <a:off x="6861175" y="5528310"/>
            <a:ext cx="410400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월드 </a:t>
            </a:r>
            <a:r>
              <a:rPr lang="ko-KR" sz="1800">
                <a:latin typeface="맑은 고딕" charset="0"/>
                <a:ea typeface="맑은 고딕" charset="0"/>
              </a:rPr>
              <a:t>공간에 </a:t>
            </a:r>
            <a:r>
              <a:rPr lang="ko-KR" sz="1800">
                <a:latin typeface="맑은 고딕" charset="0"/>
                <a:ea typeface="맑은 고딕" charset="0"/>
              </a:rPr>
              <a:t>있는 Prefab Object를 </a:t>
            </a:r>
            <a:r>
              <a:rPr lang="ko-KR" sz="1800">
                <a:latin typeface="맑은 고딕" charset="0"/>
                <a:ea typeface="맑은 고딕" charset="0"/>
              </a:rPr>
              <a:t>삭제합니다.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6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kileab</cp:lastModifiedBy>
  <dc:title>PowerPoint 프레젠테이션</dc:title>
  <cp:version>9.104.180.50690</cp:version>
  <dcterms:modified xsi:type="dcterms:W3CDTF">2020-11-06T09:17:06Z</dcterms:modified>
</cp:coreProperties>
</file>