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27" r:id="rId12"/>
  </p:sldMasterIdLst>
  <p:notesMasterIdLst>
    <p:notesMasterId r:id="rId14"/>
  </p:notesMasterIdLst>
  <p:sldIdLst>
    <p:sldId id="287" r:id="rId16"/>
    <p:sldId id="294" r:id="rId18"/>
    <p:sldId id="295" r:id="rId20"/>
    <p:sldId id="296" r:id="rId22"/>
    <p:sldId id="299" r:id="rId24"/>
    <p:sldId id="300" r:id="rId26"/>
    <p:sldId id="302" r:id="rId28"/>
    <p:sldId id="301" r:id="rId30"/>
    <p:sldId id="303" r:id="rId32"/>
    <p:sldId id="304" r:id="rId34"/>
    <p:sldId id="305" r:id="rId36"/>
    <p:sldId id="306" r:id="rId38"/>
    <p:sldId id="307" r:id="rId40"/>
    <p:sldId id="30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3" Type="http://schemas.openxmlformats.org/officeDocument/2006/relationships/image" Target="../media/fImage1210014041.png"></Relationship><Relationship Id="rId24" Type="http://schemas.openxmlformats.org/officeDocument/2006/relationships/image" Target="../media/fImage44381418467.png"></Relationship><Relationship Id="rId25" Type="http://schemas.openxmlformats.org/officeDocument/2006/relationships/image" Target="../media/fImage126701426334.png"></Relationship><Relationship Id="rId26" Type="http://schemas.openxmlformats.org/officeDocument/2006/relationships/image" Target="../media/fImage128231436500.png"></Relationship><Relationship Id="rId2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40922351478.png"></Relationship><Relationship Id="rId3" Type="http://schemas.openxmlformats.org/officeDocument/2006/relationships/image" Target="../media/fImage77552369358.png"></Relationship><Relationship Id="rId4" Type="http://schemas.openxmlformats.org/officeDocument/2006/relationships/image" Target="../media/fImage123502406962.png"></Relationship><Relationship Id="rId5" Type="http://schemas.openxmlformats.org/officeDocument/2006/relationships/image" Target="../media/fImage30172454464.png"></Relationship><Relationship Id="rId6" Type="http://schemas.openxmlformats.org/officeDocument/2006/relationships/image" Target="../media/fImage55662465705.png"></Relationship><Relationship Id="rId7" Type="http://schemas.openxmlformats.org/officeDocument/2006/relationships/image" Target="../media/fImage103402478145.png"></Relationship><Relationship Id="rId8" Type="http://schemas.openxmlformats.org/officeDocument/2006/relationships/notesSlide" Target="../notesSlides/notesSlide10.xml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5692673281.png"></Relationship><Relationship Id="rId3" Type="http://schemas.openxmlformats.org/officeDocument/2006/relationships/image" Target="../media/fImage65032686827.png"></Relationship><Relationship Id="rId4" Type="http://schemas.openxmlformats.org/officeDocument/2006/relationships/image" Target="../media/fImage66302699961.png"></Relationship><Relationship Id="rId5" Type="http://schemas.openxmlformats.org/officeDocument/2006/relationships/image" Target="../media/fImage11949271491.png"></Relationship><Relationship Id="rId6" Type="http://schemas.openxmlformats.org/officeDocument/2006/relationships/image" Target="../media/fImage113632722995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57526041.png"></Relationship><Relationship Id="rId3" Type="http://schemas.openxmlformats.org/officeDocument/2006/relationships/image" Target="../media/fImage103442618467.png"></Relationship><Relationship Id="rId4" Type="http://schemas.openxmlformats.org/officeDocument/2006/relationships/image" Target="../media/fImage161382626334.png"></Relationship><Relationship Id="rId5" Type="http://schemas.openxmlformats.org/officeDocument/2006/relationships/image" Target="../media/fImage1210014041.png"></Relationship><Relationship Id="rId6" Type="http://schemas.openxmlformats.org/officeDocument/2006/relationships/image" Target="../media/fImage139212656500.png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6082789169.png"></Relationship><Relationship Id="rId3" Type="http://schemas.openxmlformats.org/officeDocument/2006/relationships/image" Target="../media/fImage115322795724.png"></Relationship><Relationship Id="rId4" Type="http://schemas.openxmlformats.org/officeDocument/2006/relationships/image" Target="../media/fImage211388841.png"></Relationship><Relationship Id="rId5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115991459169.png"></Relationship><Relationship Id="rId9" Type="http://schemas.openxmlformats.org/officeDocument/2006/relationships/image" Target="../media/fImage49471465724.png"></Relationship><Relationship Id="rId10" Type="http://schemas.openxmlformats.org/officeDocument/2006/relationships/image" Target="../media/fImage124061471478.png"></Relationship><Relationship Id="rId11" Type="http://schemas.openxmlformats.org/officeDocument/2006/relationships/image" Target="../media/fImage151321489358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3" Type="http://schemas.openxmlformats.org/officeDocument/2006/relationships/image" Target="../media/fImage56061526962.png"></Relationship><Relationship Id="rId14" Type="http://schemas.openxmlformats.org/officeDocument/2006/relationships/image" Target="../media/fImage2437361564464.png"></Relationship><Relationship Id="rId15" Type="http://schemas.openxmlformats.org/officeDocument/2006/relationships/image" Target="../media/fImage50281695705.jpe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2" Type="http://schemas.openxmlformats.org/officeDocument/2006/relationships/image" Target="../media/fImage159781728145.png"></Relationship><Relationship Id="rId13" Type="http://schemas.openxmlformats.org/officeDocument/2006/relationships/image" Target="../media/fImage55181733281.png"></Relationship><Relationship Id="rId14" Type="http://schemas.openxmlformats.org/officeDocument/2006/relationships/image" Target="../media/fImage159531766827.png"></Relationship><Relationship Id="rId15" Type="http://schemas.openxmlformats.org/officeDocument/2006/relationships/image" Target="../media/fImage57921779961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9" Type="http://schemas.openxmlformats.org/officeDocument/2006/relationships/image" Target="../media/fImage17081178491.png"></Relationship><Relationship Id="rId10" Type="http://schemas.openxmlformats.org/officeDocument/2006/relationships/image" Target="../media/fImage57921792995.png"></Relationship><Relationship Id="rId11" Type="http://schemas.openxmlformats.org/officeDocument/2006/relationships/image" Target="../media/fImage123201821942.png"></Relationship><Relationship Id="rId12" Type="http://schemas.openxmlformats.org/officeDocument/2006/relationships/image" Target="../media/fImage211388841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37721758467.png"></Relationship><Relationship Id="rId3" Type="http://schemas.openxmlformats.org/officeDocument/2006/relationships/image" Target="../media/fImage171621766334.png"></Relationship><Relationship Id="rId4" Type="http://schemas.openxmlformats.org/officeDocument/2006/relationships/image" Target="../media/fImage191381806500.png"></Relationship><Relationship Id="rId5" Type="http://schemas.openxmlformats.org/officeDocument/2006/relationships/image" Target="../media/fImage88341829169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6082075724.png"></Relationship><Relationship Id="rId3" Type="http://schemas.openxmlformats.org/officeDocument/2006/relationships/image" Target="../media/fImage126632081478.png"></Relationship><Relationship Id="rId4" Type="http://schemas.openxmlformats.org/officeDocument/2006/relationships/image" Target="../media/fImage124372099358.png"></Relationship><Relationship Id="rId5" Type="http://schemas.openxmlformats.org/officeDocument/2006/relationships/image" Target="../media/fImage102612166962.png"></Relationship><Relationship Id="rId6" Type="http://schemas.openxmlformats.org/officeDocument/2006/relationships/image" Target="../media/fImage73322214464.png"></Relationship><Relationship Id="rId7" Type="http://schemas.openxmlformats.org/officeDocument/2006/relationships/image" Target="../media/fImage73322235705.png"></Relationship><Relationship Id="rId8" Type="http://schemas.openxmlformats.org/officeDocument/2006/relationships/image" Target="../media/fImage73322248145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802013281.png"></Relationship><Relationship Id="rId3" Type="http://schemas.openxmlformats.org/officeDocument/2006/relationships/image" Target="../media/fImage38912026827.png"></Relationship><Relationship Id="rId4" Type="http://schemas.openxmlformats.org/officeDocument/2006/relationships/image" Target="../media/fImage37792039961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850613041.png"></Relationship><Relationship Id="rId7" Type="http://schemas.openxmlformats.org/officeDocument/2006/relationships/image" Target="../media/fImage77321318467.png"></Relationship><Relationship Id="rId8" Type="http://schemas.openxmlformats.org/officeDocument/2006/relationships/image" Target="../media/fImage21801336334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9392206500.png"></Relationship><Relationship Id="rId3" Type="http://schemas.openxmlformats.org/officeDocument/2006/relationships/image" Target="../media/fImage35432219169.png"></Relationship><Relationship Id="rId4" Type="http://schemas.openxmlformats.org/officeDocument/2006/relationships/image" Target="../media/fImage117502235724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24980" y="3078480"/>
            <a:ext cx="41649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Light의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405255" y="5524500"/>
            <a:ext cx="39408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Light에서 Spotlight를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5255" y="1421765"/>
            <a:ext cx="2560955" cy="3916045"/>
          </a:xfrm>
          <a:prstGeom prst="roundRect"/>
          <a:solidFill>
            <a:srgbClr val="EDEDED"/>
          </a:solidFill>
        </p:spPr>
      </p:pic>
      <p:pic>
        <p:nvPicPr>
          <p:cNvPr id="1134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4965" y="2543810"/>
            <a:ext cx="1181100" cy="1679575"/>
          </a:xfrm>
          <a:prstGeom prst="roundRect"/>
          <a:solidFill>
            <a:srgbClr val="EDEDED"/>
          </a:solidFill>
        </p:spPr>
      </p:pic>
      <p:pic>
        <p:nvPicPr>
          <p:cNvPr id="1135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21765"/>
            <a:ext cx="4157345" cy="1555115"/>
          </a:xfrm>
          <a:prstGeom prst="roundRect"/>
          <a:solidFill>
            <a:srgbClr val="EDEDED"/>
          </a:solidFill>
        </p:spPr>
      </p:pic>
      <p:pic>
        <p:nvPicPr>
          <p:cNvPr id="1136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98900"/>
            <a:ext cx="4164330" cy="1505585"/>
          </a:xfrm>
          <a:prstGeom prst="roundRect"/>
          <a:solidFill>
            <a:srgbClr val="EDEDED"/>
          </a:solidFill>
        </p:spPr>
      </p:pic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16725" y="5519420"/>
            <a:ext cx="4170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2627630"/>
            <a:ext cx="4058920" cy="12477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Light Manager 오브젝트에 있는 Light Manager 스크립트에 Direction Light와 Spot Light 그리고 Point Light를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99360" y="1356995"/>
            <a:ext cx="2889250" cy="1091565"/>
          </a:xfrm>
          <a:prstGeom prst="roundRect"/>
          <a:solidFill>
            <a:srgbClr val="EDEDED"/>
          </a:solidFill>
        </p:spPr>
      </p:pic>
      <p:pic>
        <p:nvPicPr>
          <p:cNvPr id="1181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865" y="1356995"/>
            <a:ext cx="1054735" cy="1099820"/>
          </a:xfrm>
          <a:prstGeom prst="roundRect"/>
          <a:solidFill>
            <a:srgbClr val="EDEDED"/>
          </a:solidFill>
        </p:spPr>
      </p:pic>
      <p:cxnSp>
        <p:nvCxnSpPr>
          <p:cNvPr id="1182" name="도형 28"/>
          <p:cNvCxnSpPr/>
          <p:nvPr/>
        </p:nvCxnSpPr>
        <p:spPr>
          <a:xfrm rot="0">
            <a:off x="2309495" y="1626235"/>
            <a:ext cx="3001645" cy="4330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도형 29"/>
          <p:cNvCxnSpPr/>
          <p:nvPr/>
        </p:nvCxnSpPr>
        <p:spPr>
          <a:xfrm rot="0">
            <a:off x="2075815" y="1729740"/>
            <a:ext cx="3235325" cy="4591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도형 30"/>
          <p:cNvCxnSpPr/>
          <p:nvPr/>
        </p:nvCxnSpPr>
        <p:spPr>
          <a:xfrm rot="0">
            <a:off x="2110105" y="1851025"/>
            <a:ext cx="3201035" cy="4845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5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3961130"/>
            <a:ext cx="4063365" cy="1471295"/>
          </a:xfrm>
          <a:prstGeom prst="roundRect"/>
          <a:solidFill>
            <a:srgbClr val="EDEDED"/>
          </a:solidFill>
        </p:spPr>
      </p:pic>
      <p:sp>
        <p:nvSpPr>
          <p:cNvPr id="1186" name="텍스트 상자 35"/>
          <p:cNvSpPr txBox="1">
            <a:spLocks/>
          </p:cNvSpPr>
          <p:nvPr/>
        </p:nvSpPr>
        <p:spPr>
          <a:xfrm rot="0">
            <a:off x="1333500" y="5579745"/>
            <a:ext cx="4058920" cy="648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Light Manager의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1350" y="1362075"/>
            <a:ext cx="2820670" cy="1276350"/>
          </a:xfrm>
          <a:prstGeom prst="roundRect"/>
          <a:solidFill>
            <a:srgbClr val="EDEDED"/>
          </a:solidFill>
        </p:spPr>
      </p:pic>
      <p:pic>
        <p:nvPicPr>
          <p:cNvPr id="1188" name="그림 3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9605" y="2836545"/>
            <a:ext cx="2801620" cy="1280795"/>
          </a:xfrm>
          <a:prstGeom prst="roundRect"/>
          <a:solidFill>
            <a:srgbClr val="EDEDED"/>
          </a:solidFill>
        </p:spPr>
      </p:pic>
      <p:pic>
        <p:nvPicPr>
          <p:cNvPr id="1189" name="그림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56995"/>
            <a:ext cx="1297940" cy="2752090"/>
          </a:xfrm>
          <a:prstGeom prst="roundRect"/>
          <a:solidFill>
            <a:srgbClr val="EDEDED"/>
          </a:solidFill>
        </p:spPr>
      </p:pic>
      <p:cxnSp>
        <p:nvCxnSpPr>
          <p:cNvPr id="1190" name="도형 42"/>
          <p:cNvCxnSpPr/>
          <p:nvPr/>
        </p:nvCxnSpPr>
        <p:spPr>
          <a:xfrm rot="0" flipV="1">
            <a:off x="7688580" y="3615055"/>
            <a:ext cx="136715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텍스트 상자 43"/>
          <p:cNvSpPr txBox="1">
            <a:spLocks/>
          </p:cNvSpPr>
          <p:nvPr/>
        </p:nvSpPr>
        <p:spPr>
          <a:xfrm rot="0">
            <a:off x="6819900" y="4199255"/>
            <a:ext cx="4251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sz="1800">
                <a:latin typeface="맑은 고딕" charset="0"/>
                <a:ea typeface="맑은 고딕" charset="0"/>
              </a:rPr>
              <a:t> 그다음으로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Spot</a:t>
            </a:r>
            <a:r>
              <a:rPr sz="1800">
                <a:latin typeface="맑은 고딕" charset="0"/>
                <a:ea typeface="맑은 고딕" charset="0"/>
              </a:rPr>
              <a:t> Button 그리고 </a:t>
            </a:r>
            <a:r>
              <a:rPr sz="1800">
                <a:latin typeface="맑은 고딕" charset="0"/>
                <a:ea typeface="맑은 고딕" charset="0"/>
              </a:rPr>
              <a:t>Point Button</a:t>
            </a:r>
            <a:r>
              <a:rPr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lang="ko-KR"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91355" y="318770"/>
            <a:ext cx="32150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333500" y="4541520"/>
            <a:ext cx="4058920" cy="16865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ightSetting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원하는 </a:t>
            </a:r>
            <a:r>
              <a:rPr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28790" y="5582920"/>
            <a:ext cx="42513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Light에서 Light Probe Group을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64615"/>
            <a:ext cx="4056380" cy="910590"/>
          </a:xfrm>
          <a:prstGeom prst="roundRect"/>
          <a:solidFill>
            <a:srgbClr val="EDEDED"/>
          </a:solidFill>
        </p:spPr>
      </p:pic>
      <p:pic>
        <p:nvPicPr>
          <p:cNvPr id="1193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1595" y="2397125"/>
            <a:ext cx="4057015" cy="898525"/>
          </a:xfrm>
          <a:prstGeom prst="roundRect"/>
          <a:solidFill>
            <a:srgbClr val="EDEDED"/>
          </a:solidFill>
        </p:spPr>
      </p:pic>
      <p:pic>
        <p:nvPicPr>
          <p:cNvPr id="1194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7310" y="3422015"/>
            <a:ext cx="4051935" cy="920115"/>
          </a:xfrm>
          <a:prstGeom prst="roundRect"/>
          <a:solidFill>
            <a:srgbClr val="EDEDED"/>
          </a:solidFill>
        </p:spPr>
      </p:pic>
      <p:pic>
        <p:nvPicPr>
          <p:cNvPr id="1195" name="그림 5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57630"/>
            <a:ext cx="2500630" cy="4048760"/>
          </a:xfrm>
          <a:prstGeom prst="roundRect"/>
          <a:solidFill>
            <a:srgbClr val="EDEDED"/>
          </a:solidFill>
        </p:spPr>
      </p:pic>
      <p:pic>
        <p:nvPicPr>
          <p:cNvPr id="1196" name="그림 5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5315" y="2294890"/>
            <a:ext cx="1572895" cy="2181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324610" y="2794000"/>
            <a:ext cx="4059555" cy="9340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Project 폴더에 있는 Model 폴더에 Street Lamp 오브젝트를 월드 공간에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28790" y="5582920"/>
            <a:ext cx="40697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Light에서 Spotlight를 생성하고 이름을 Bulb로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7" name="그림 1" descr="C:/Users/Admin1/AppData/Roaming/PolarisOffice/ETemp/6920_21611304/fImage457526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8750" y="1354455"/>
            <a:ext cx="2681605" cy="1283970"/>
          </a:xfrm>
          <a:prstGeom prst="roundRect"/>
          <a:solidFill>
            <a:srgbClr val="EDEDED"/>
          </a:solidFill>
        </p:spPr>
      </p:pic>
      <p:pic>
        <p:nvPicPr>
          <p:cNvPr id="1198" name="그림 4" descr="C:/Users/Admin1/AppData/Roaming/PolarisOffice/ETemp/6920_21611304/fImage1034426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61440"/>
            <a:ext cx="1219835" cy="1268730"/>
          </a:xfrm>
          <a:prstGeom prst="roundRect"/>
          <a:solidFill>
            <a:srgbClr val="EDEDED"/>
          </a:solidFill>
        </p:spPr>
      </p:pic>
      <p:pic>
        <p:nvPicPr>
          <p:cNvPr id="1199" name="그림 7" descr="C:/Users/Admin1/AppData/Roaming/PolarisOffice/ETemp/6920_21611304/fImage16138262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165" y="3836035"/>
            <a:ext cx="4060190" cy="1569720"/>
          </a:xfrm>
          <a:prstGeom prst="roundRect"/>
          <a:solidFill>
            <a:srgbClr val="EDEDED"/>
          </a:solidFill>
        </p:spPr>
      </p:pic>
      <p:sp>
        <p:nvSpPr>
          <p:cNvPr id="1200" name="텍스트 상자 10"/>
          <p:cNvSpPr txBox="1">
            <a:spLocks/>
          </p:cNvSpPr>
          <p:nvPr/>
        </p:nvSpPr>
        <p:spPr>
          <a:xfrm rot="0">
            <a:off x="1327150" y="5589905"/>
            <a:ext cx="4059555" cy="646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Street Lamp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 descr="C:/Users/Admin1/AppData/Roaming/PolarisOffice/ETemp/6920_21611304/fImage12100140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21765"/>
            <a:ext cx="2430780" cy="3941445"/>
          </a:xfrm>
          <a:prstGeom prst="roundRect"/>
          <a:solidFill>
            <a:srgbClr val="EDEDED"/>
          </a:solidFill>
        </p:spPr>
      </p:pic>
      <p:pic>
        <p:nvPicPr>
          <p:cNvPr id="1202" name="그림 12" descr="C:/Users/Admin1/AppData/Roaming/PolarisOffice/ETemp/6920_21611304/fImage13921265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36100" y="2030730"/>
            <a:ext cx="1466215" cy="2726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310005" y="2571750"/>
            <a:ext cx="4059555" cy="646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Bulb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15" descr="C:/Users/Admin1/AppData/Roaming/PolarisOffice/ETemp/6920_21611304/fImage12608278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5560" y="1297305"/>
            <a:ext cx="4065905" cy="1151255"/>
          </a:xfrm>
          <a:prstGeom prst="roundRect"/>
          <a:solidFill>
            <a:srgbClr val="EDEDED"/>
          </a:solidFill>
        </p:spPr>
      </p:pic>
      <p:pic>
        <p:nvPicPr>
          <p:cNvPr id="1204" name="그림 18" descr="C:/Users/Admin1/AppData/Roaming/PolarisOffice/ETemp/6920_21611304/fImage11532279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3322320"/>
            <a:ext cx="4055745" cy="2135505"/>
          </a:xfrm>
          <a:prstGeom prst="roundRect"/>
          <a:solidFill>
            <a:srgbClr val="EDEDED"/>
          </a:solidFill>
        </p:spPr>
      </p:pic>
      <p:sp>
        <p:nvSpPr>
          <p:cNvPr id="1205" name="텍스트 상자 21"/>
          <p:cNvSpPr txBox="1">
            <a:spLocks/>
          </p:cNvSpPr>
          <p:nvPr/>
        </p:nvSpPr>
        <p:spPr>
          <a:xfrm rot="0">
            <a:off x="1295400" y="5586095"/>
            <a:ext cx="40697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Bulb 오브젝트의 Spot Angle과 Mode를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5" descr="C:/Users/Admin1/AppData/Roaming/PolarisOffice/ETemp/6920_21611304/fImage2113888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198880"/>
            <a:ext cx="4023360" cy="3999865"/>
          </a:xfrm>
          <a:prstGeom prst="rect"/>
          <a:noFill/>
        </p:spPr>
      </p:pic>
      <p:sp>
        <p:nvSpPr>
          <p:cNvPr id="1207" name="텍스트 상자 26"/>
          <p:cNvSpPr txBox="1">
            <a:spLocks/>
          </p:cNvSpPr>
          <p:nvPr/>
        </p:nvSpPr>
        <p:spPr>
          <a:xfrm rot="0">
            <a:off x="6807835" y="5328920"/>
            <a:ext cx="4013200" cy="9074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45935" y="4043680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맵은 실시간으로 생성되는 빛에 대한 정보를 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번에 </a:t>
            </a:r>
            <a:r>
              <a:rPr lang="ko-KR" sz="1800">
                <a:latin typeface="맑은 고딕" charset="0"/>
                <a:ea typeface="맑은 고딕" charset="0"/>
              </a:rPr>
              <a:t>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맵의 경우 빛을 받은 게임 오브젝트는 그림자와 반사면이 고정되어 있는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1219200" y="514413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Light Probe Visualization에서 Generate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271270"/>
            <a:ext cx="4133215" cy="3702685"/>
          </a:xfrm>
          <a:prstGeom prst="rect"/>
          <a:noFill/>
        </p:spPr>
      </p:pic>
      <p:pic>
        <p:nvPicPr>
          <p:cNvPr id="1207" name="그림 29" descr="C:/Users/Admin1/AppData/Roaming/PolarisOffice/ETemp/20280_10206192/fImage227069295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228725"/>
            <a:ext cx="4194810" cy="2646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541010"/>
            <a:ext cx="40741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 Light에 Point Light를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34505" y="2649855"/>
            <a:ext cx="4322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Point Light의 위치를 설정합니다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263650"/>
            <a:ext cx="2735580" cy="4131945"/>
          </a:xfrm>
          <a:prstGeom prst="roundRect"/>
          <a:solidFill>
            <a:srgbClr val="EDEDED"/>
          </a:solidFill>
        </p:spPr>
      </p:pic>
      <p:pic>
        <p:nvPicPr>
          <p:cNvPr id="1137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7980" y="2377440"/>
            <a:ext cx="1155065" cy="1912620"/>
          </a:xfrm>
          <a:prstGeom prst="roundRect"/>
          <a:solidFill>
            <a:srgbClr val="EDEDED"/>
          </a:solidFill>
        </p:spPr>
      </p:pic>
      <p:pic>
        <p:nvPicPr>
          <p:cNvPr id="1138" name="그림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55395"/>
            <a:ext cx="4326255" cy="1256030"/>
          </a:xfrm>
          <a:prstGeom prst="roundRect"/>
          <a:solidFill>
            <a:srgbClr val="EDEDED"/>
          </a:solidFill>
        </p:spPr>
      </p:pic>
      <p:pic>
        <p:nvPicPr>
          <p:cNvPr id="1139" name="그림 2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466465"/>
            <a:ext cx="4327525" cy="1962785"/>
          </a:xfrm>
          <a:prstGeom prst="roundRect"/>
          <a:solidFill>
            <a:srgbClr val="EDEDED"/>
          </a:solidFill>
        </p:spPr>
      </p:pic>
      <p:sp>
        <p:nvSpPr>
          <p:cNvPr id="1140" name="텍스트 상자 27"/>
          <p:cNvSpPr txBox="1">
            <a:spLocks/>
          </p:cNvSpPr>
          <p:nvPr/>
        </p:nvSpPr>
        <p:spPr>
          <a:xfrm rot="0">
            <a:off x="6822440" y="5537835"/>
            <a:ext cx="43180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Spot Light의 Range와 Spot Angle 그리고 Color를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527675" y="352425"/>
            <a:ext cx="11315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Light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7445" y="2731135"/>
            <a:ext cx="42214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 Light : 월드 공간 내에서 지정된 방향으로 평행하게 발사하는 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0375" y="534670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 Light : 월드 공간 내에서 한 점에서 원뿔 형태로 발사하는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3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6810" y="1230630"/>
            <a:ext cx="4224020" cy="1438275"/>
          </a:xfrm>
          <a:prstGeom prst="roundRect"/>
          <a:solidFill>
            <a:srgbClr val="EDEDED"/>
          </a:solidFill>
        </p:spPr>
      </p:pic>
      <p:pic>
        <p:nvPicPr>
          <p:cNvPr id="1145" name="그림 3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7445" y="3880485"/>
            <a:ext cx="4223385" cy="1356995"/>
          </a:xfrm>
          <a:prstGeom prst="rect"/>
          <a:noFill/>
        </p:spPr>
      </p:pic>
      <p:sp>
        <p:nvSpPr>
          <p:cNvPr id="1146" name="텍스트 상자 38"/>
          <p:cNvSpPr txBox="1">
            <a:spLocks/>
          </p:cNvSpPr>
          <p:nvPr/>
        </p:nvSpPr>
        <p:spPr>
          <a:xfrm rot="0">
            <a:off x="1139190" y="5343525"/>
            <a:ext cx="42316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 Light : 월드 공간 내에서 한 점에 있으며, 모든 방향으로 균등하게 발사하는 조명입니다.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4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38885"/>
            <a:ext cx="4131945" cy="3916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0560" y="327660"/>
            <a:ext cx="3226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805295" y="5284470"/>
            <a:ext cx="43745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 오브젝트를 생성한 다음 Floor라는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51890" y="5283835"/>
            <a:ext cx="42259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3D Object에 Capsule 오브젝트를 생성한 다음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4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3955" y="1180465"/>
            <a:ext cx="2651760" cy="4007485"/>
          </a:xfrm>
          <a:prstGeom prst="roundRect"/>
          <a:solidFill>
            <a:srgbClr val="EDEDED"/>
          </a:solidFill>
        </p:spPr>
      </p:pic>
      <p:pic>
        <p:nvPicPr>
          <p:cNvPr id="1145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690" y="2127885"/>
            <a:ext cx="1374140" cy="2103755"/>
          </a:xfrm>
          <a:prstGeom prst="roundRect"/>
          <a:solidFill>
            <a:srgbClr val="EDEDED"/>
          </a:solidFill>
        </p:spPr>
      </p:pic>
      <p:pic>
        <p:nvPicPr>
          <p:cNvPr id="1146" name="그림 5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95400"/>
            <a:ext cx="2777490" cy="3817620"/>
          </a:xfrm>
          <a:prstGeom prst="roundRect"/>
          <a:solidFill>
            <a:srgbClr val="EDEDED"/>
          </a:solidFill>
        </p:spPr>
      </p:pic>
      <p:pic>
        <p:nvPicPr>
          <p:cNvPr id="1147" name="그림 5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07575" y="2145030"/>
            <a:ext cx="1372235" cy="20783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245" y="327660"/>
            <a:ext cx="3190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1455" y="1204595"/>
            <a:ext cx="2619375" cy="1106805"/>
          </a:xfrm>
          <a:prstGeom prst="roundRect"/>
          <a:solidFill>
            <a:srgbClr val="EDEDED"/>
          </a:solidFill>
        </p:spPr>
      </p:pic>
      <p:pic>
        <p:nvPicPr>
          <p:cNvPr id="1154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205865"/>
            <a:ext cx="1290955" cy="1089025"/>
          </a:xfrm>
          <a:prstGeom prst="roundRect"/>
          <a:solidFill>
            <a:srgbClr val="EDEDED"/>
          </a:solidFill>
        </p:spPr>
      </p:pic>
      <p:cxnSp>
        <p:nvCxnSpPr>
          <p:cNvPr id="1155" name="도형 61"/>
          <p:cNvCxnSpPr/>
          <p:nvPr/>
        </p:nvCxnSpPr>
        <p:spPr>
          <a:xfrm rot="0" flipH="1">
            <a:off x="2028190" y="1845310"/>
            <a:ext cx="865505" cy="3663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텍스트 상자 62"/>
          <p:cNvSpPr txBox="1">
            <a:spLocks/>
          </p:cNvSpPr>
          <p:nvPr/>
        </p:nvSpPr>
        <p:spPr>
          <a:xfrm rot="0">
            <a:off x="1341755" y="2458720"/>
            <a:ext cx="4029075" cy="9417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Texture 폴더에 Road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6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3549650"/>
            <a:ext cx="4053205" cy="1754505"/>
          </a:xfrm>
          <a:prstGeom prst="roundRect"/>
          <a:solidFill>
            <a:srgbClr val="EDEDED"/>
          </a:solidFill>
        </p:spPr>
      </p:pic>
      <p:sp>
        <p:nvSpPr>
          <p:cNvPr id="1158" name="텍스트 상자 66"/>
          <p:cNvSpPr txBox="1">
            <a:spLocks/>
          </p:cNvSpPr>
          <p:nvPr/>
        </p:nvSpPr>
        <p:spPr>
          <a:xfrm rot="0">
            <a:off x="1322070" y="5481955"/>
            <a:ext cx="4029075" cy="7035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198880"/>
            <a:ext cx="4022725" cy="3861435"/>
          </a:xfrm>
          <a:prstGeom prst="rect"/>
          <a:noFill/>
        </p:spPr>
      </p:pic>
      <p:sp>
        <p:nvSpPr>
          <p:cNvPr id="1160" name="텍스트 상자 4"/>
          <p:cNvSpPr txBox="1">
            <a:spLocks/>
          </p:cNvSpPr>
          <p:nvPr/>
        </p:nvSpPr>
        <p:spPr>
          <a:xfrm rot="0">
            <a:off x="6807835" y="5224780"/>
            <a:ext cx="4012565" cy="9594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516245"/>
            <a:ext cx="4058285" cy="6680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Skybox Material에 Texture 폴더에 있는 Sky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25615" y="4152265"/>
            <a:ext cx="4012565" cy="2032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3게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Direction Light Button이라는 이름과 Spot Light Button이라는 이름 그리고 Point Light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4450" y="1280160"/>
            <a:ext cx="4048760" cy="2655570"/>
          </a:xfrm>
          <a:prstGeom prst="roundRect"/>
          <a:solidFill>
            <a:srgbClr val="EDEDED"/>
          </a:solidFill>
        </p:spPr>
      </p:pic>
      <p:pic>
        <p:nvPicPr>
          <p:cNvPr id="116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5560" y="4082415"/>
            <a:ext cx="4048760" cy="1280795"/>
          </a:xfrm>
          <a:prstGeom prst="roundRect"/>
          <a:solidFill>
            <a:srgbClr val="EDEDED"/>
          </a:solidFill>
        </p:spPr>
      </p:pic>
      <p:cxnSp>
        <p:nvCxnSpPr>
          <p:cNvPr id="1163" name="도형 14"/>
          <p:cNvCxnSpPr/>
          <p:nvPr/>
        </p:nvCxnSpPr>
        <p:spPr>
          <a:xfrm rot="0" flipV="1">
            <a:off x="3684270" y="1842135"/>
            <a:ext cx="1548765" cy="2482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4" name="그림 1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204595"/>
            <a:ext cx="2536825" cy="2766060"/>
          </a:xfrm>
          <a:prstGeom prst="roundRect"/>
          <a:solidFill>
            <a:srgbClr val="EDEDED"/>
          </a:solidFill>
        </p:spPr>
      </p:pic>
      <p:pic>
        <p:nvPicPr>
          <p:cNvPr id="1165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9280" y="1673225"/>
            <a:ext cx="1355090" cy="18129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282565"/>
            <a:ext cx="4058285" cy="902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Light Button과 Spot Light Button 그리고 Point Light Button의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34505" y="3097530"/>
            <a:ext cx="4115435" cy="30873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Direction Light Button 하위 오브젝트에 있는 텍스트의 이름을 Direction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Spot Light Button 하위 오브젝트에 있는 텍스트의 이름을 Spot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Point Light Button 하위 오브젝트에 있는 텍스트의 이름을 Point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1292860"/>
            <a:ext cx="4063365" cy="1146810"/>
          </a:xfrm>
          <a:prstGeom prst="roundRect"/>
          <a:solidFill>
            <a:srgbClr val="EDEDED"/>
          </a:solidFill>
        </p:spPr>
      </p:pic>
      <p:pic>
        <p:nvPicPr>
          <p:cNvPr id="116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3970655"/>
            <a:ext cx="4071620" cy="1141095"/>
          </a:xfrm>
          <a:prstGeom prst="roundRect"/>
          <a:solidFill>
            <a:srgbClr val="EDEDED"/>
          </a:solidFill>
        </p:spPr>
      </p:pic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2545" y="2632075"/>
            <a:ext cx="4076065" cy="1139825"/>
          </a:xfrm>
          <a:prstGeom prst="roundRect"/>
          <a:solidFill>
            <a:srgbClr val="EDEDED"/>
          </a:solidFill>
        </p:spPr>
      </p:pic>
      <p:pic>
        <p:nvPicPr>
          <p:cNvPr id="1169" name="그림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287780"/>
            <a:ext cx="1270635" cy="1653540"/>
          </a:xfrm>
          <a:prstGeom prst="roundRect"/>
          <a:solidFill>
            <a:srgbClr val="EDEDED"/>
          </a:solidFill>
        </p:spPr>
      </p:pic>
      <p:pic>
        <p:nvPicPr>
          <p:cNvPr id="1170" name="그림 5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4370" y="1297305"/>
            <a:ext cx="2655570" cy="493395"/>
          </a:xfrm>
          <a:prstGeom prst="roundRect"/>
          <a:solidFill>
            <a:srgbClr val="EDEDED"/>
          </a:solidFill>
        </p:spPr>
      </p:pic>
      <p:pic>
        <p:nvPicPr>
          <p:cNvPr id="1171" name="그림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6910" y="1879600"/>
            <a:ext cx="2661920" cy="493395"/>
          </a:xfrm>
          <a:prstGeom prst="roundRect"/>
          <a:solidFill>
            <a:srgbClr val="EDEDED"/>
          </a:solidFill>
        </p:spPr>
      </p:pic>
      <p:pic>
        <p:nvPicPr>
          <p:cNvPr id="1172" name="그림 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0" y="2453005"/>
            <a:ext cx="2659380" cy="4933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4098290"/>
            <a:ext cx="4058285" cy="21386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Text에는 Direction Light라는 텍스트로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Spot Text에는 Spot Light라는 텍스트로 변경하고 Point Text에는 Point Light라는 텍스트로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9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6195" y="1364615"/>
            <a:ext cx="4074160" cy="755015"/>
          </a:xfrm>
          <a:prstGeom prst="roundRect"/>
          <a:solidFill>
            <a:srgbClr val="EDEDED"/>
          </a:solidFill>
        </p:spPr>
      </p:pic>
      <p:pic>
        <p:nvPicPr>
          <p:cNvPr id="1170" name="그림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5085" y="2280920"/>
            <a:ext cx="4074160" cy="755650"/>
          </a:xfrm>
          <a:prstGeom prst="roundRect"/>
          <a:solidFill>
            <a:srgbClr val="EDEDED"/>
          </a:solidFill>
        </p:spPr>
      </p:pic>
      <p:pic>
        <p:nvPicPr>
          <p:cNvPr id="1171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7305" y="3211830"/>
            <a:ext cx="4073525" cy="749935"/>
          </a:xfrm>
          <a:prstGeom prst="roundRect"/>
          <a:solidFill>
            <a:srgbClr val="EDEDED"/>
          </a:solidFill>
        </p:spPr>
      </p:pic>
      <p:pic>
        <p:nvPicPr>
          <p:cNvPr id="1172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366520"/>
            <a:ext cx="2491740" cy="2664460"/>
          </a:xfrm>
          <a:prstGeom prst="roundRect"/>
          <a:solidFill>
            <a:srgbClr val="EDEDED"/>
          </a:solidFill>
        </p:spPr>
      </p:pic>
      <p:pic>
        <p:nvPicPr>
          <p:cNvPr id="1173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4200" y="1366520"/>
            <a:ext cx="1391285" cy="1496695"/>
          </a:xfrm>
          <a:prstGeom prst="roundRect"/>
          <a:solidFill>
            <a:srgbClr val="EDEDED"/>
          </a:solidFill>
        </p:spPr>
      </p:pic>
      <p:sp>
        <p:nvSpPr>
          <p:cNvPr id="1174" name="텍스트 상자 6"/>
          <p:cNvSpPr txBox="1">
            <a:spLocks/>
          </p:cNvSpPr>
          <p:nvPr/>
        </p:nvSpPr>
        <p:spPr>
          <a:xfrm rot="0">
            <a:off x="6806565" y="4204970"/>
            <a:ext cx="4060190" cy="2032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오브젝트를 생성하고 Light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LightManager 스크립트를 생성하여 Light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80270" y="3251835"/>
            <a:ext cx="789305" cy="850265"/>
          </a:xfrm>
          <a:prstGeom prst="roundRect"/>
          <a:solidFill>
            <a:srgbClr val="EDEDED"/>
          </a:solidFill>
        </p:spPr>
      </p:pic>
      <p:cxnSp>
        <p:nvCxnSpPr>
          <p:cNvPr id="1176" name="도형 10"/>
          <p:cNvCxnSpPr>
            <a:stCxn id="1175" idx="0"/>
            <a:endCxn id="1173" idx="2"/>
          </p:cNvCxnSpPr>
          <p:nvPr/>
        </p:nvCxnSpPr>
        <p:spPr>
          <a:xfrm rot="0" flipH="1" flipV="1">
            <a:off x="10169525" y="2862580"/>
            <a:ext cx="5715" cy="389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5283200"/>
            <a:ext cx="4058920" cy="9448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LightManager 스크립트에서 boolean 변수와 게임 오브젝트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3718560"/>
            <a:ext cx="4048125" cy="1436370"/>
          </a:xfrm>
          <a:prstGeom prst="roundRect"/>
          <a:solidFill>
            <a:srgbClr val="EDEDED"/>
          </a:solidFill>
        </p:spPr>
      </p:pic>
      <p:pic>
        <p:nvPicPr>
          <p:cNvPr id="117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362075"/>
            <a:ext cx="4126230" cy="1579245"/>
          </a:xfrm>
          <a:prstGeom prst="roundRect"/>
          <a:solidFill>
            <a:srgbClr val="EDEDED"/>
          </a:solidFill>
        </p:spPr>
      </p:pic>
      <p:sp>
        <p:nvSpPr>
          <p:cNvPr id="1179" name="텍스트 상자 17"/>
          <p:cNvSpPr txBox="1">
            <a:spLocks/>
          </p:cNvSpPr>
          <p:nvPr/>
        </p:nvSpPr>
        <p:spPr>
          <a:xfrm rot="0">
            <a:off x="6809105" y="3082925"/>
            <a:ext cx="4123690" cy="31362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LightSetting(int)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함수를 호출할 때마다 boolean 변수의 값을 반대로 저장하도록 설정하고 매개변수를 lightEffect의 원소의 요소로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boolean 변수의 값을 게임 오브젝트의 SetActive의 값으로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1362075"/>
            <a:ext cx="4065270" cy="1457960"/>
          </a:xfrm>
          <a:prstGeom prst="roundRect"/>
          <a:solidFill>
            <a:srgbClr val="EDEDED"/>
          </a:solidFill>
        </p:spPr>
      </p:pic>
      <p:sp>
        <p:nvSpPr>
          <p:cNvPr id="1181" name="텍스트 상자 21"/>
          <p:cNvSpPr txBox="1">
            <a:spLocks/>
          </p:cNvSpPr>
          <p:nvPr/>
        </p:nvSpPr>
        <p:spPr>
          <a:xfrm rot="0">
            <a:off x="1333500" y="2933065"/>
            <a:ext cx="4058920" cy="6915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Floor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