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878" r:id="rId12"/>
  </p:sldMasterIdLst>
  <p:notesMasterIdLst>
    <p:notesMasterId r:id="rId14"/>
  </p:notesMasterIdLst>
  <p:sldIdLst>
    <p:sldId id="312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slide" Target="slides/slide10.xml"></Relationship><Relationship Id="rId26" Type="http://schemas.openxmlformats.org/officeDocument/2006/relationships/slide" Target="slides/slide11.xml"></Relationship><Relationship Id="rId27" Type="http://schemas.openxmlformats.org/officeDocument/2006/relationships/slide" Target="slides/slide12.xml"></Relationship><Relationship Id="rId28" Type="http://schemas.openxmlformats.org/officeDocument/2006/relationships/slide" Target="slides/slide13.xml"></Relationship><Relationship Id="rId29" Type="http://schemas.openxmlformats.org/officeDocument/2006/relationships/slide" Target="slides/slide14.xml"></Relationship><Relationship Id="rId44" Type="http://schemas.openxmlformats.org/officeDocument/2006/relationships/viewProps" Target="viewProps.xml"></Relationship><Relationship Id="rId45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1" Type="http://schemas.openxmlformats.org/officeDocument/2006/relationships/slide" Target="../slides/slide14.xml"></Relationship><Relationship Id="rId2" Type="http://schemas.openxmlformats.org/officeDocument/2006/relationships/notesMaster" Target="../notesMasters/notesMaster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583" r:id="rId1"/>
    <p:sldLayoutId id="2147486584" r:id="rId2"/>
    <p:sldLayoutId id="2147486585" r:id="rId3"/>
    <p:sldLayoutId id="2147486586" r:id="rId4"/>
    <p:sldLayoutId id="2147486587" r:id="rId5"/>
    <p:sldLayoutId id="2147486588" r:id="rId6"/>
    <p:sldLayoutId id="2147486589" r:id="rId7"/>
    <p:sldLayoutId id="2147486590" r:id="rId8"/>
    <p:sldLayoutId id="2147486591" r:id="rId9"/>
    <p:sldLayoutId id="214748659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4" Type="http://schemas.openxmlformats.org/officeDocument/2006/relationships/notesSlide" Target="../notesSlides/notesSlide1.xml"></Relationship><Relationship Id="rId6" Type="http://schemas.openxmlformats.org/officeDocument/2006/relationships/image" Target="../media/fImage1850015041.png"></Relationship><Relationship Id="rId7" Type="http://schemas.openxmlformats.org/officeDocument/2006/relationships/image" Target="../media/fImage53011518467.png"></Relationship><Relationship Id="rId8" Type="http://schemas.openxmlformats.org/officeDocument/2006/relationships/image" Target="../media/fImage62891696334.png"></Relationship><Relationship Id="rId9" Type="http://schemas.openxmlformats.org/officeDocument/2006/relationships/image" Target="../media/fImage330251726500.png"></Relationship><Relationship Id="rId10" Type="http://schemas.openxmlformats.org/officeDocument/2006/relationships/image" Target="../media/fImage22361739169.png"></Relationship><Relationship Id="rId11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4" Type="http://schemas.openxmlformats.org/officeDocument/2006/relationships/notesSlide" Target="../notesSlides/notesSlide10.xml"></Relationship><Relationship Id="rId5" Type="http://schemas.openxmlformats.org/officeDocument/2006/relationships/image" Target="../media/fImage365412036334.png"></Relationship><Relationship Id="rId6" Type="http://schemas.openxmlformats.org/officeDocument/2006/relationships/image" Target="../media/fImage345082066500.png"></Relationship><Relationship Id="rId7" Type="http://schemas.openxmlformats.org/officeDocument/2006/relationships/image" Target="../media/fImage133462865705.png"></Relationship><Relationship Id="rId8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4" Type="http://schemas.openxmlformats.org/officeDocument/2006/relationships/notesSlide" Target="../notesSlides/notesSlide11.xml"></Relationship><Relationship Id="rId8" Type="http://schemas.openxmlformats.org/officeDocument/2006/relationships/image" Target="../media/fImage307232109169.png"></Relationship><Relationship Id="rId9" Type="http://schemas.openxmlformats.org/officeDocument/2006/relationships/image" Target="../media/fImage133432854464.png"></Relationship><Relationship Id="rId10" Type="http://schemas.openxmlformats.org/officeDocument/2006/relationships/image" Target="../media/fImage316425241.png"></Relationship><Relationship Id="rId11" Type="http://schemas.openxmlformats.org/officeDocument/2006/relationships/image" Target="../media/fImage83142165724.png"></Relationship><Relationship Id="rId12" Type="http://schemas.openxmlformats.org/officeDocument/2006/relationships/image" Target="../media/fImage72942589169.png"></Relationship><Relationship Id="rId13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9" Type="http://schemas.openxmlformats.org/officeDocument/2006/relationships/notesSlide" Target="../notesSlides/notesSlide12.xml"></Relationship><Relationship Id="rId10" Type="http://schemas.openxmlformats.org/officeDocument/2006/relationships/image" Target="../media/fImage945618641.png"></Relationship><Relationship Id="rId11" Type="http://schemas.openxmlformats.org/officeDocument/2006/relationships/image" Target="../media/fImage1850015041.png"></Relationship><Relationship Id="rId12" Type="http://schemas.openxmlformats.org/officeDocument/2006/relationships/image" Target="../media/fImage100031898467.png"></Relationship><Relationship Id="rId13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79302839358.png"></Relationship><Relationship Id="rId3" Type="http://schemas.openxmlformats.org/officeDocument/2006/relationships/image" Target="../media/fImage130312846962.png"></Relationship><Relationship Id="rId6" Type="http://schemas.openxmlformats.org/officeDocument/2006/relationships/notesSlide" Target="../notesSlides/notesSlide13.xml"></Relationship><Relationship Id="rId7" Type="http://schemas.openxmlformats.org/officeDocument/2006/relationships/image" Target="../media/fImage127251926334.png"></Relationship><Relationship Id="rId8" Type="http://schemas.openxmlformats.org/officeDocument/2006/relationships/image" Target="../media/fImage191501966500.png"></Relationship><Relationship Id="rId9" Type="http://schemas.openxmlformats.org/officeDocument/2006/relationships/image" Target="../media/fImage130842009169.png"></Relationship><Relationship Id="rId10" Type="http://schemas.openxmlformats.org/officeDocument/2006/relationships/slideLayout" Target="../slideLayouts/slideLayout5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20462865724.png"></Relationship><Relationship Id="rId3" Type="http://schemas.openxmlformats.org/officeDocument/2006/relationships/image" Target="../media/fImage191382302995.png"></Relationship><Relationship Id="rId4" Type="http://schemas.openxmlformats.org/officeDocument/2006/relationships/image" Target="../media/fImage236792881478.png"></Relationship><Relationship Id="rId5" Type="http://schemas.openxmlformats.org/officeDocument/2006/relationships/image" Target="../media/fImage156922899358.png"></Relationship><Relationship Id="rId6" Type="http://schemas.openxmlformats.org/officeDocument/2006/relationships/image" Target="../media/fImage479118341.png"></Relationship><Relationship Id="rId7" Type="http://schemas.openxmlformats.org/officeDocument/2006/relationships/notesSlide" Target="../notesSlides/notesSlide14.xml"></Relationship></Relationships>
</file>

<file path=ppt/slides/_rels/slide2.xml.rels><?xml version="1.0" encoding="UTF-8"?>
<Relationships xmlns="http://schemas.openxmlformats.org/package/2006/relationships"><Relationship Id="rId5" Type="http://schemas.openxmlformats.org/officeDocument/2006/relationships/image" Target="../media/fImage191381786962.png"></Relationship><Relationship Id="rId6" Type="http://schemas.openxmlformats.org/officeDocument/2006/relationships/notesSlide" Target="../notesSlides/notesSlide2.xml"></Relationship><Relationship Id="rId7" Type="http://schemas.openxmlformats.org/officeDocument/2006/relationships/image" Target="../media/fImage1490419241.png"></Relationship><Relationship Id="rId8" Type="http://schemas.openxmlformats.org/officeDocument/2006/relationships/image" Target="../media/fImage166571938467.png"></Relationship><Relationship Id="rId9" Type="http://schemas.openxmlformats.org/officeDocument/2006/relationships/image" Target="../media/fImage60211966334.png"></Relationship><Relationship Id="rId10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3" Type="http://schemas.openxmlformats.org/officeDocument/2006/relationships/image" Target="../media/fImage132661925705.png"></Relationship><Relationship Id="rId5" Type="http://schemas.openxmlformats.org/officeDocument/2006/relationships/notesSlide" Target="../notesSlides/notesSlide3.xml"></Relationship><Relationship Id="rId6" Type="http://schemas.openxmlformats.org/officeDocument/2006/relationships/image" Target="../media/fImage123211976500.png"></Relationship><Relationship Id="rId7" Type="http://schemas.openxmlformats.org/officeDocument/2006/relationships/image" Target="../media/fImage191502126827.png"></Relationship><Relationship Id="rId8" Type="http://schemas.openxmlformats.org/officeDocument/2006/relationships/image" Target="../media/fImage84842039169.png"></Relationship><Relationship Id="rId9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5" Type="http://schemas.openxmlformats.org/officeDocument/2006/relationships/image" Target="../media/fImage21749216491.png"></Relationship><Relationship Id="rId6" Type="http://schemas.openxmlformats.org/officeDocument/2006/relationships/notesSlide" Target="../notesSlides/notesSlide4.xml"></Relationship><Relationship Id="rId7" Type="http://schemas.openxmlformats.org/officeDocument/2006/relationships/image" Target="../media/fImage92132065724.png"></Relationship><Relationship Id="rId8" Type="http://schemas.openxmlformats.org/officeDocument/2006/relationships/image" Target="../media/fImage121602091478.png"></Relationship><Relationship Id="rId9" Type="http://schemas.openxmlformats.org/officeDocument/2006/relationships/image" Target="../media/fImage54982324827.png"></Relationship><Relationship Id="rId10" Type="http://schemas.openxmlformats.org/officeDocument/2006/relationships/image" Target="../media/fImage50872335436.png"></Relationship><Relationship Id="rId11" Type="http://schemas.openxmlformats.org/officeDocument/2006/relationships/image" Target="../media/fImage66722354604.png"></Relationship><Relationship Id="rId12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191382302995.png"></Relationship><Relationship Id="rId8" Type="http://schemas.openxmlformats.org/officeDocument/2006/relationships/image" Target="../media/fImage20932483902.png"></Relationship><Relationship Id="rId9" Type="http://schemas.openxmlformats.org/officeDocument/2006/relationships/notesSlide" Target="../notesSlides/notesSlide5.xml"></Relationship><Relationship Id="rId10" Type="http://schemas.openxmlformats.org/officeDocument/2006/relationships/image" Target="../media/fImage126762149358.png"></Relationship><Relationship Id="rId11" Type="http://schemas.openxmlformats.org/officeDocument/2006/relationships/image" Target="../media/fImage375602156962.png"></Relationship><Relationship Id="rId12" Type="http://schemas.openxmlformats.org/officeDocument/2006/relationships/image" Target="../media/fImage238462174464.png"></Relationship><Relationship Id="rId13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5" Type="http://schemas.openxmlformats.org/officeDocument/2006/relationships/notesSlide" Target="../notesSlides/notesSlide6.xml"></Relationship><Relationship Id="rId6" Type="http://schemas.openxmlformats.org/officeDocument/2006/relationships/image" Target="../media/fImage143252195705.png"></Relationship><Relationship Id="rId7" Type="http://schemas.openxmlformats.org/officeDocument/2006/relationships/image" Target="../media/fImage131212208145.png"></Relationship><Relationship Id="rId8" Type="http://schemas.openxmlformats.org/officeDocument/2006/relationships/image" Target="../media/fImage65112213281.png"></Relationship><Relationship Id="rId9" Type="http://schemas.openxmlformats.org/officeDocument/2006/relationships/image" Target="../media/fImage114932246827.png"></Relationship><Relationship Id="rId10" Type="http://schemas.openxmlformats.org/officeDocument/2006/relationships/image" Target="../media/fImage126952259961.png"></Relationship><Relationship Id="rId11" Type="http://schemas.openxmlformats.org/officeDocument/2006/relationships/image" Target="../media/fImage479118341.png"></Relationship><Relationship Id="rId12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6" Type="http://schemas.openxmlformats.org/officeDocument/2006/relationships/notesSlide" Target="../notesSlides/notesSlide7.xml"></Relationship><Relationship Id="rId7" Type="http://schemas.openxmlformats.org/officeDocument/2006/relationships/image" Target="../media/fImage113005229491.png"></Relationship><Relationship Id="rId8" Type="http://schemas.openxmlformats.org/officeDocument/2006/relationships/image" Target="../media/fImage275312302995.png"></Relationship><Relationship Id="rId9" Type="http://schemas.openxmlformats.org/officeDocument/2006/relationships/image" Target="../media/fImage240822351942.png"></Relationship><Relationship Id="rId10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4" Type="http://schemas.openxmlformats.org/officeDocument/2006/relationships/notesSlide" Target="../notesSlides/notesSlide8.xml"></Relationship><Relationship Id="rId5" Type="http://schemas.openxmlformats.org/officeDocument/2006/relationships/image" Target="../media/fImage446212344827.png"></Relationship><Relationship Id="rId6" Type="http://schemas.openxmlformats.org/officeDocument/2006/relationships/image" Target="../media/fImage642372385436.png"></Relationship><Relationship Id="rId7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4" Type="http://schemas.openxmlformats.org/officeDocument/2006/relationships/notesSlide" Target="../notesSlides/notesSlide9.xml"></Relationship><Relationship Id="rId5" Type="http://schemas.openxmlformats.org/officeDocument/2006/relationships/image" Target="../media/fImage7294419941.png"></Relationship><Relationship Id="rId6" Type="http://schemas.openxmlformats.org/officeDocument/2006/relationships/image" Target="../media/fImage629542018467.png"></Relationship><Relationship Id="rId7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30090" y="369570"/>
            <a:ext cx="31356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첫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 txBox="1">
            <a:spLocks/>
          </p:cNvSpPr>
          <p:nvPr/>
        </p:nvSpPr>
        <p:spPr>
          <a:xfrm rot="0">
            <a:off x="1222375" y="5231765"/>
            <a:ext cx="41649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 </a:t>
            </a:r>
            <a:r>
              <a:rPr sz="1800">
                <a:latin typeface="맑은 고딕" charset="0"/>
                <a:ea typeface="맑은 고딕" charset="0"/>
              </a:rPr>
              <a:t>첫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번째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UI에서 Image를 생성하고 Ground라는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5" name="그림 2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0470" y="1363345"/>
            <a:ext cx="2787015" cy="3616960"/>
          </a:xfrm>
          <a:prstGeom prst="roundRect"/>
          <a:solidFill>
            <a:srgbClr val="EDEDED"/>
          </a:solidFill>
        </p:spPr>
      </p:pic>
      <p:pic>
        <p:nvPicPr>
          <p:cNvPr id="26" name="그림 3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192270" y="2136140"/>
            <a:ext cx="1186815" cy="2054225"/>
          </a:xfrm>
          <a:prstGeom prst="roundRect"/>
          <a:solidFill>
            <a:srgbClr val="EDEDED"/>
          </a:solidFill>
        </p:spPr>
      </p:pic>
      <p:sp>
        <p:nvSpPr>
          <p:cNvPr id="28" name="텍스트 상자 9"/>
          <p:cNvSpPr txBox="1">
            <a:spLocks/>
          </p:cNvSpPr>
          <p:nvPr/>
        </p:nvSpPr>
        <p:spPr>
          <a:xfrm rot="0">
            <a:off x="6808470" y="4114800"/>
            <a:ext cx="4124325" cy="20624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빈 게임 오브젝트를 생성하고 Lobby Manager라는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LobbyManager 라는 스크립트를 생성하고 LobbyManager 게임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9" name="그림 18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601835" y="1371600"/>
            <a:ext cx="1330960" cy="1505585"/>
          </a:xfrm>
          <a:prstGeom prst="roundRect"/>
          <a:solidFill>
            <a:srgbClr val="EDEDED"/>
          </a:solidFill>
        </p:spPr>
      </p:pic>
      <p:pic>
        <p:nvPicPr>
          <p:cNvPr id="30" name="그림 22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371600"/>
            <a:ext cx="2578735" cy="2512060"/>
          </a:xfrm>
          <a:prstGeom prst="roundRect"/>
          <a:solidFill>
            <a:srgbClr val="EDEDED"/>
          </a:solidFill>
        </p:spPr>
      </p:pic>
      <p:pic>
        <p:nvPicPr>
          <p:cNvPr id="31" name="그림 23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975850" y="3208655"/>
            <a:ext cx="582295" cy="675005"/>
          </a:xfrm>
          <a:prstGeom prst="roundRect"/>
          <a:solidFill>
            <a:srgbClr val="EDEDED"/>
          </a:solidFill>
        </p:spPr>
      </p:pic>
      <p:cxnSp>
        <p:nvCxnSpPr>
          <p:cNvPr id="32" name="도형 26"/>
          <p:cNvCxnSpPr>
            <a:stCxn id="31" idx="0"/>
            <a:endCxn id="29" idx="2"/>
          </p:cNvCxnSpPr>
          <p:nvPr/>
        </p:nvCxnSpPr>
        <p:spPr>
          <a:xfrm rot="0" flipV="1">
            <a:off x="10266680" y="2876550"/>
            <a:ext cx="635" cy="33274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31335" y="369570"/>
            <a:ext cx="353441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23" name="그림 1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9995" y="1446530"/>
            <a:ext cx="4149090" cy="1496695"/>
          </a:xfrm>
          <a:prstGeom prst="roundRect"/>
          <a:solidFill>
            <a:srgbClr val="EDEDED"/>
          </a:solidFill>
        </p:spPr>
      </p:pic>
      <p:sp>
        <p:nvSpPr>
          <p:cNvPr id="24" name="텍스트 상자 22"/>
          <p:cNvSpPr txBox="1">
            <a:spLocks/>
          </p:cNvSpPr>
          <p:nvPr/>
        </p:nvSpPr>
        <p:spPr>
          <a:xfrm rot="0">
            <a:off x="1230630" y="3034030"/>
            <a:ext cx="414020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룸 오브젝트를 삭제하는 함수를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5" name="그림 2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8470" y="1446530"/>
            <a:ext cx="4140200" cy="2827020"/>
          </a:xfrm>
          <a:prstGeom prst="roundRect"/>
          <a:solidFill>
            <a:srgbClr val="EDEDED"/>
          </a:solidFill>
        </p:spPr>
      </p:pic>
      <p:sp>
        <p:nvSpPr>
          <p:cNvPr id="26" name="텍스트 상자 29"/>
          <p:cNvSpPr txBox="1">
            <a:spLocks/>
          </p:cNvSpPr>
          <p:nvPr/>
        </p:nvSpPr>
        <p:spPr>
          <a:xfrm rot="0">
            <a:off x="6808470" y="4403090"/>
            <a:ext cx="413194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룸 목록에 변경 사항이 있을 때 호출되는 함수를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AllDeleteRoom( ) 함수와 CreateRoomObject( ) 함수 그리고 UpdateRoom( ) 함수를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7" name="텍스트 상자 32"/>
          <p:cNvSpPr txBox="1">
            <a:spLocks/>
          </p:cNvSpPr>
          <p:nvPr/>
        </p:nvSpPr>
        <p:spPr>
          <a:xfrm rot="0">
            <a:off x="1222375" y="5243195"/>
            <a:ext cx="415798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Room Name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앵커</a:t>
            </a:r>
            <a:r>
              <a:rPr lang="ko-KR" sz="1800">
                <a:latin typeface="맑은 고딕" charset="0"/>
                <a:ea typeface="맑은 고딕" charset="0"/>
              </a:rPr>
              <a:t>를 지정한 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크기와 위치를</a:t>
            </a:r>
            <a:r>
              <a:rPr lang="ko-KR"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8" name="그림 33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3170" y="3832225"/>
            <a:ext cx="4145915" cy="133921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31335" y="369570"/>
            <a:ext cx="353504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한 </a:t>
            </a:r>
            <a:r>
              <a:rPr lang="ko-KR" sz="3000" b="1">
                <a:latin typeface="맑은 고딕" charset="0"/>
                <a:ea typeface="맑은 고딕" charset="0"/>
              </a:rPr>
              <a:t>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3" name="Rect 0"/>
          <p:cNvSpPr txBox="1">
            <a:spLocks/>
          </p:cNvSpPr>
          <p:nvPr/>
        </p:nvSpPr>
        <p:spPr>
          <a:xfrm rot="0">
            <a:off x="6800215" y="3670300"/>
            <a:ext cx="4173855" cy="26155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Room Create Button의</a:t>
            </a:r>
            <a:r>
              <a:rPr sz="1800">
                <a:latin typeface="맑은 고딕" charset="0"/>
                <a:ea typeface="맑은 고딕" charset="0"/>
              </a:rPr>
              <a:t> On Click( ) 함수에 이벤트를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Room Create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Button</a:t>
            </a:r>
            <a:r>
              <a:rPr lang="ko-KR" sz="1800">
                <a:latin typeface="맑은 고딕" charset="0"/>
                <a:ea typeface="맑은 고딕" charset="0"/>
              </a:rPr>
              <a:t>에</a:t>
            </a:r>
            <a:r>
              <a:rPr lang="ko-KR" sz="1800">
                <a:latin typeface="맑은 고딕" charset="0"/>
                <a:ea typeface="맑은 고딕" charset="0"/>
              </a:rPr>
              <a:t> LobbyManager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그다음으로 OnClickCreateRoom( ) 함수를 호출하도록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1" name="그림 36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0630" y="1410970"/>
            <a:ext cx="4140200" cy="1440815"/>
          </a:xfrm>
          <a:prstGeom prst="roundRect"/>
          <a:solidFill>
            <a:srgbClr val="EDEDED"/>
          </a:solidFill>
        </p:spPr>
      </p:pic>
      <p:sp>
        <p:nvSpPr>
          <p:cNvPr id="62" name="텍스트 상자 39"/>
          <p:cNvSpPr txBox="1">
            <a:spLocks/>
          </p:cNvSpPr>
          <p:nvPr/>
        </p:nvSpPr>
        <p:spPr>
          <a:xfrm rot="0">
            <a:off x="1222375" y="2931795"/>
            <a:ext cx="41402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그러고 나서 Start( ) 함수에서 유저 아이디에 PlayerPrefs로 저장한 값을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3" name="텍스트 상자 40"/>
          <p:cNvSpPr txBox="1">
            <a:spLocks/>
          </p:cNvSpPr>
          <p:nvPr/>
        </p:nvSpPr>
        <p:spPr>
          <a:xfrm rot="0">
            <a:off x="1221740" y="5334635"/>
            <a:ext cx="41490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마지막으로 Room Person</a:t>
            </a:r>
            <a:r>
              <a:rPr lang="ko-KR" sz="1800">
                <a:latin typeface="맑은 고딕" charset="0"/>
                <a:ea typeface="맑은 고딕" charset="0"/>
              </a:rPr>
              <a:t> 오브젝트의 앵커를 지정하고</a:t>
            </a:r>
            <a:r>
              <a:rPr lang="ko-KR" sz="1800">
                <a:latin typeface="맑은 고딕" charset="0"/>
                <a:ea typeface="맑은 고딕" charset="0"/>
              </a:rPr>
              <a:t> 크기</a:t>
            </a:r>
            <a:r>
              <a:rPr lang="ko-KR" sz="1800">
                <a:latin typeface="맑은 고딕" charset="0"/>
                <a:ea typeface="맑은 고딕" charset="0"/>
              </a:rPr>
              <a:t>와 위치</a:t>
            </a:r>
            <a:r>
              <a:rPr lang="ko-KR" sz="1800">
                <a:latin typeface="맑은 고딕" charset="0"/>
                <a:ea typeface="맑은 고딕" charset="0"/>
              </a:rPr>
              <a:t>를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4" name="그림 41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9995" y="4009390"/>
            <a:ext cx="4140835" cy="1270000"/>
          </a:xfrm>
          <a:prstGeom prst="roundRect"/>
          <a:solidFill>
            <a:srgbClr val="EDEDED"/>
          </a:solidFill>
        </p:spPr>
      </p:pic>
      <p:pic>
        <p:nvPicPr>
          <p:cNvPr id="66" name="그림 45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006080" y="1416050"/>
            <a:ext cx="2968625" cy="970280"/>
          </a:xfrm>
          <a:prstGeom prst="roundRect"/>
          <a:solidFill>
            <a:srgbClr val="EDEDED"/>
          </a:solidFill>
        </p:spPr>
      </p:pic>
      <p:pic>
        <p:nvPicPr>
          <p:cNvPr id="67" name="그림 46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2120" y="1413510"/>
            <a:ext cx="1120775" cy="2136775"/>
          </a:xfrm>
          <a:prstGeom prst="roundRect"/>
          <a:solidFill>
            <a:srgbClr val="EDEDED"/>
          </a:solidFill>
        </p:spPr>
      </p:pic>
      <p:pic>
        <p:nvPicPr>
          <p:cNvPr id="68" name="그림 49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997190" y="2568575"/>
            <a:ext cx="2976880" cy="989965"/>
          </a:xfrm>
          <a:prstGeom prst="roundRect"/>
          <a:solidFill>
            <a:srgbClr val="EDEDED"/>
          </a:solidFill>
        </p:spPr>
      </p:pic>
      <p:cxnSp>
        <p:nvCxnSpPr>
          <p:cNvPr id="69" name="도형 50"/>
          <p:cNvCxnSpPr/>
          <p:nvPr/>
        </p:nvCxnSpPr>
        <p:spPr>
          <a:xfrm rot="0" flipV="1">
            <a:off x="7822565" y="3167380"/>
            <a:ext cx="1056640" cy="2165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31335" y="369570"/>
            <a:ext cx="35356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두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23" name="그림 2" descr="C:/Users/Admin1/AppData/Roaming/PolarisOffice/ETemp/2548_15707944/fImage945618641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23360" y="2160905"/>
            <a:ext cx="1330960" cy="2345055"/>
          </a:xfrm>
          <a:prstGeom prst="roundRect"/>
          <a:solidFill>
            <a:srgbClr val="EDEDED"/>
          </a:solidFill>
        </p:spPr>
      </p:pic>
      <p:pic>
        <p:nvPicPr>
          <p:cNvPr id="24" name="그림 3" descr="C:/Users/Admin1/AppData/Roaming/PolarisOffice/ETemp/2548_15707944/fImage1850015041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885" y="1504950"/>
            <a:ext cx="2668905" cy="3658235"/>
          </a:xfrm>
          <a:prstGeom prst="roundRect"/>
          <a:solidFill>
            <a:srgbClr val="EDEDED"/>
          </a:solidFill>
        </p:spPr>
      </p:pic>
      <p:sp>
        <p:nvSpPr>
          <p:cNvPr id="25" name="텍스트 상자 6"/>
          <p:cNvSpPr txBox="1">
            <a:spLocks/>
          </p:cNvSpPr>
          <p:nvPr/>
        </p:nvSpPr>
        <p:spPr>
          <a:xfrm rot="0">
            <a:off x="1238885" y="5266055"/>
            <a:ext cx="41154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UI에서 Image를 생성하고 Notification Window라는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6" name="그림 7" descr="C:/Users/Admin1/AppData/Roaming/PolarisOffice/ETemp/2548_15707944/fImage100031898467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01835" y="2160905"/>
            <a:ext cx="1346835" cy="2353945"/>
          </a:xfrm>
          <a:prstGeom prst="roundRect"/>
          <a:solidFill>
            <a:srgbClr val="EDEDED"/>
          </a:solidFill>
        </p:spPr>
      </p:pic>
      <p:pic>
        <p:nvPicPr>
          <p:cNvPr id="27" name="그림 8" descr="C:/Users/Admin1/AppData/Roaming/PolarisOffice/ETemp/2548_15707944/fImage1850015041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8470" y="1496060"/>
            <a:ext cx="2640965" cy="3667125"/>
          </a:xfrm>
          <a:prstGeom prst="roundRect"/>
          <a:solidFill>
            <a:srgbClr val="EDEDED"/>
          </a:solidFill>
        </p:spPr>
      </p:pic>
      <p:sp>
        <p:nvSpPr>
          <p:cNvPr id="28" name="텍스트 상자 11"/>
          <p:cNvSpPr txBox="1">
            <a:spLocks/>
          </p:cNvSpPr>
          <p:nvPr/>
        </p:nvSpPr>
        <p:spPr>
          <a:xfrm rot="0">
            <a:off x="6805295" y="5262880"/>
            <a:ext cx="413512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그러고 나서 Notification Window 하위 오브젝트에 Image를 생성한 다음 Notice라는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31335" y="369570"/>
            <a:ext cx="35356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세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2" name="텍스트 상자 28"/>
          <p:cNvSpPr txBox="1">
            <a:spLocks/>
          </p:cNvSpPr>
          <p:nvPr/>
        </p:nvSpPr>
        <p:spPr>
          <a:xfrm rot="0">
            <a:off x="6822440" y="2813685"/>
            <a:ext cx="413512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sz="1800">
                <a:latin typeface="맑은 고딕" charset="0"/>
                <a:ea typeface="맑은 고딕" charset="0"/>
              </a:rPr>
              <a:t> File에서 Build Settings를 선택하고 Photon </a:t>
            </a:r>
            <a:r>
              <a:rPr lang="ko-KR" sz="1800">
                <a:latin typeface="맑은 고딕" charset="0"/>
                <a:ea typeface="맑은 고딕" charset="0"/>
              </a:rPr>
              <a:t>Game</a:t>
            </a:r>
            <a:r>
              <a:rPr sz="1800">
                <a:latin typeface="맑은 고딕" charset="0"/>
                <a:ea typeface="맑은 고딕" charset="0"/>
              </a:rPr>
              <a:t> 씬을 Scenes in Build에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3" name="그림 29" descr="C:/Users/Admin1/AppData/Roaming/PolarisOffice/ETemp/2548_15707944/fImage7930283935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8155" y="1425575"/>
            <a:ext cx="1311275" cy="1280160"/>
          </a:xfrm>
          <a:prstGeom prst="rect"/>
          <a:noFill/>
        </p:spPr>
      </p:pic>
      <p:pic>
        <p:nvPicPr>
          <p:cNvPr id="64" name="그림 30" descr="C:/Users/Admin1/AppData/Roaming/PolarisOffice/ETemp/2548_15707944/fImage130312846962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79765" y="1430020"/>
            <a:ext cx="2677795" cy="1264285"/>
          </a:xfrm>
          <a:prstGeom prst="rect"/>
          <a:noFill/>
        </p:spPr>
      </p:pic>
      <p:pic>
        <p:nvPicPr>
          <p:cNvPr id="65" name="그림 12" descr="C:/Users/Admin1/AppData/Roaming/PolarisOffice/ETemp/2548_15707944/fImage127251926334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823970" y="2011680"/>
            <a:ext cx="1538605" cy="2735580"/>
          </a:xfrm>
          <a:prstGeom prst="roundRect"/>
          <a:solidFill>
            <a:srgbClr val="EDEDED"/>
          </a:solidFill>
        </p:spPr>
      </p:pic>
      <p:pic>
        <p:nvPicPr>
          <p:cNvPr id="66" name="그림 17" descr="C:/Users/Admin1/AppData/Roaming/PolarisOffice/ETemp/2548_15707944/fImage191501966500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430020"/>
            <a:ext cx="2478405" cy="3899535"/>
          </a:xfrm>
          <a:prstGeom prst="roundRect"/>
          <a:solidFill>
            <a:srgbClr val="EDEDED"/>
          </a:solidFill>
        </p:spPr>
      </p:pic>
      <p:sp>
        <p:nvSpPr>
          <p:cNvPr id="67" name="텍스트 상자 18"/>
          <p:cNvSpPr txBox="1">
            <a:spLocks/>
          </p:cNvSpPr>
          <p:nvPr/>
        </p:nvSpPr>
        <p:spPr>
          <a:xfrm rot="0">
            <a:off x="1224915" y="5512435"/>
            <a:ext cx="413512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이제 </a:t>
            </a:r>
            <a:r>
              <a:rPr sz="1800">
                <a:latin typeface="맑은 고딕" charset="0"/>
                <a:ea typeface="맑은 고딕" charset="0"/>
              </a:rPr>
              <a:t>N</a:t>
            </a:r>
            <a:r>
              <a:rPr lang="ko-KR" sz="1800">
                <a:latin typeface="맑은 고딕" charset="0"/>
                <a:ea typeface="맑은 고딕" charset="0"/>
              </a:rPr>
              <a:t>otification Window 하위 오브젝트에 Input Field를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8" name="그림 27" descr="C:/Users/Admin1/AppData/Roaming/PolarisOffice/ETemp/2548_15707944/fImage130842009169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3838575"/>
            <a:ext cx="4135120" cy="1332865"/>
          </a:xfrm>
          <a:prstGeom prst="roundRect"/>
          <a:solidFill>
            <a:srgbClr val="EDEDED"/>
          </a:solidFill>
        </p:spPr>
      </p:pic>
      <p:sp>
        <p:nvSpPr>
          <p:cNvPr id="69" name="텍스트 상자 30"/>
          <p:cNvSpPr txBox="1">
            <a:spLocks/>
          </p:cNvSpPr>
          <p:nvPr/>
        </p:nvSpPr>
        <p:spPr>
          <a:xfrm rot="0">
            <a:off x="6828155" y="5229860"/>
            <a:ext cx="413512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sz="1800">
                <a:latin typeface="맑은 고딕" charset="0"/>
                <a:ea typeface="맑은 고딕" charset="0"/>
              </a:rPr>
              <a:t>다</a:t>
            </a:r>
            <a:r>
              <a:rPr lang="ko-KR" sz="1800">
                <a:latin typeface="맑은 고딕" charset="0"/>
                <a:ea typeface="맑은 고딕" charset="0"/>
              </a:rPr>
              <a:t>음 </a:t>
            </a:r>
            <a:r>
              <a:rPr sz="1800">
                <a:latin typeface="맑은 고딕" charset="0"/>
                <a:ea typeface="맑은 고딕" charset="0"/>
              </a:rPr>
              <a:t>N</a:t>
            </a:r>
            <a:r>
              <a:rPr lang="ko-KR" sz="1800">
                <a:latin typeface="맑은 고딕" charset="0"/>
                <a:ea typeface="맑은 고딕" charset="0"/>
              </a:rPr>
              <a:t>otification Window 오브젝트의 앵커를 지정하고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31335" y="369570"/>
            <a:ext cx="353631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열네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7" name="Rect 0"/>
          <p:cNvSpPr txBox="1">
            <a:spLocks/>
          </p:cNvSpPr>
          <p:nvPr/>
        </p:nvSpPr>
        <p:spPr>
          <a:xfrm rot="0">
            <a:off x="1224915" y="4955540"/>
            <a:ext cx="413512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N</a:t>
            </a:r>
            <a:r>
              <a:rPr lang="ko-KR" sz="1800">
                <a:latin typeface="맑은 고딕" charset="0"/>
                <a:ea typeface="맑은 고딕" charset="0"/>
              </a:rPr>
              <a:t>otification Window 하위 오브젝트에 Button을 생성하고 Nick Name Save Button이라는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9" name="Rect 0"/>
          <p:cNvSpPr txBox="1">
            <a:spLocks/>
          </p:cNvSpPr>
          <p:nvPr/>
        </p:nvSpPr>
        <p:spPr>
          <a:xfrm rot="0">
            <a:off x="6836410" y="4955540"/>
            <a:ext cx="413766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마지막으로 Lobby Manager 스크립트에 각각의 Button과 Input Field 그리고 게임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0" name="그림 31" descr="C:/Users/Admin1/AppData/Roaming/PolarisOffice/ETemp/2548_15707944/fImage12046286572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15410" y="1901825"/>
            <a:ext cx="1447165" cy="2363470"/>
          </a:xfrm>
          <a:prstGeom prst="roundRect"/>
          <a:solidFill>
            <a:srgbClr val="EDEDED"/>
          </a:solidFill>
        </p:spPr>
      </p:pic>
      <p:pic>
        <p:nvPicPr>
          <p:cNvPr id="71" name="그림 34" descr="C:/Users/Admin1/AppData/Roaming/PolarisOffice/ETemp/2548_15707944/fImage191382302995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2375" y="1421765"/>
            <a:ext cx="2577465" cy="3325495"/>
          </a:xfrm>
          <a:prstGeom prst="roundRect"/>
          <a:solidFill>
            <a:srgbClr val="EDEDED"/>
          </a:solidFill>
        </p:spPr>
      </p:pic>
      <p:pic>
        <p:nvPicPr>
          <p:cNvPr id="72" name="그림 35" descr="C:/Users/Admin1/AppData/Roaming/PolarisOffice/ETemp/2548_15707944/fImage23679288147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21675" y="1413510"/>
            <a:ext cx="2652395" cy="2211705"/>
          </a:xfrm>
          <a:prstGeom prst="roundRect"/>
          <a:solidFill>
            <a:srgbClr val="EDEDED"/>
          </a:solidFill>
        </p:spPr>
      </p:pic>
      <p:pic>
        <p:nvPicPr>
          <p:cNvPr id="73" name="그림 38" descr="C:/Users/Admin1/AppData/Roaming/PolarisOffice/ETemp/2548_15707944/fImage156922899358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8155" y="1401445"/>
            <a:ext cx="1393825" cy="2225040"/>
          </a:xfrm>
          <a:prstGeom prst="roundRect"/>
          <a:solidFill>
            <a:srgbClr val="EDEDED"/>
          </a:solidFill>
        </p:spPr>
      </p:pic>
      <p:pic>
        <p:nvPicPr>
          <p:cNvPr id="74" name="그림 41" descr="C:/Users/Admin1/AppData/Roaming/PolarisOffice/ETemp/2548_15707944/fImage479118341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5615" y="3799205"/>
            <a:ext cx="4148455" cy="103124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30090" y="369570"/>
            <a:ext cx="31356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두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 txBox="1">
            <a:spLocks/>
          </p:cNvSpPr>
          <p:nvPr/>
        </p:nvSpPr>
        <p:spPr>
          <a:xfrm rot="0">
            <a:off x="1221740" y="5181600"/>
            <a:ext cx="415798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 </a:t>
            </a:r>
            <a:r>
              <a:rPr lang="ko-KR" sz="1800">
                <a:latin typeface="맑은 고딕" charset="0"/>
                <a:ea typeface="맑은 고딕" charset="0"/>
              </a:rPr>
              <a:t>그다음 Project 폴더에서 Texture</a:t>
            </a:r>
            <a:r>
              <a:rPr lang="ko-KR" sz="1800">
                <a:latin typeface="맑은 고딕" charset="0"/>
                <a:ea typeface="맑은 고딕" charset="0"/>
              </a:rPr>
              <a:t> 폴더</a:t>
            </a:r>
            <a:r>
              <a:rPr lang="ko-KR" sz="1800">
                <a:latin typeface="맑은 고딕" charset="0"/>
                <a:ea typeface="맑은 고딕" charset="0"/>
              </a:rPr>
              <a:t>에</a:t>
            </a:r>
            <a:r>
              <a:rPr lang="ko-KR" sz="1800">
                <a:latin typeface="맑은 고딕" charset="0"/>
                <a:ea typeface="맑은 고딕" charset="0"/>
              </a:rPr>
              <a:t> 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Penguin Island</a:t>
            </a:r>
            <a:r>
              <a:rPr lang="ko-KR" sz="1800">
                <a:latin typeface="맑은 고딕" charset="0"/>
                <a:ea typeface="맑은 고딕" charset="0"/>
              </a:rPr>
              <a:t> 텍스처를  Ground 이미지에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2" name="그림 29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1413510"/>
            <a:ext cx="2578100" cy="3616325"/>
          </a:xfrm>
          <a:prstGeom prst="roundRect"/>
          <a:solidFill>
            <a:srgbClr val="EDEDED"/>
          </a:solidFill>
        </p:spPr>
      </p:pic>
      <p:sp>
        <p:nvSpPr>
          <p:cNvPr id="33" name="텍스트 상자 32"/>
          <p:cNvSpPr txBox="1">
            <a:spLocks/>
          </p:cNvSpPr>
          <p:nvPr/>
        </p:nvSpPr>
        <p:spPr>
          <a:xfrm rot="0">
            <a:off x="6821805" y="5179060"/>
            <a:ext cx="41357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</a:t>
            </a:r>
            <a:r>
              <a:rPr lang="ko-KR" sz="1800">
                <a:latin typeface="맑은 고딕" charset="0"/>
                <a:ea typeface="맑은 고딕" charset="0"/>
              </a:rPr>
              <a:t>UI에서 Button를 생성하고 Room Create라는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4" name="그림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5550" y="1413510"/>
            <a:ext cx="4153535" cy="1297305"/>
          </a:xfrm>
          <a:prstGeom prst="roundRect"/>
          <a:solidFill>
            <a:srgbClr val="EDEDED"/>
          </a:solidFill>
        </p:spPr>
      </p:pic>
      <p:pic>
        <p:nvPicPr>
          <p:cNvPr id="35" name="그림 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9200" y="2934335"/>
            <a:ext cx="4159885" cy="2103755"/>
          </a:xfrm>
          <a:prstGeom prst="roundRect"/>
          <a:solidFill>
            <a:srgbClr val="EDEDED"/>
          </a:solidFill>
        </p:spPr>
      </p:pic>
      <p:cxnSp>
        <p:nvCxnSpPr>
          <p:cNvPr id="36" name="도형 7"/>
          <p:cNvCxnSpPr/>
          <p:nvPr/>
        </p:nvCxnSpPr>
        <p:spPr>
          <a:xfrm rot="0">
            <a:off x="3865880" y="2635250"/>
            <a:ext cx="1388745" cy="68199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9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06585" y="2136140"/>
            <a:ext cx="1450975" cy="217868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30090" y="369570"/>
            <a:ext cx="31356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세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 txBox="1">
            <a:spLocks/>
          </p:cNvSpPr>
          <p:nvPr/>
        </p:nvSpPr>
        <p:spPr>
          <a:xfrm rot="0">
            <a:off x="1213485" y="3102610"/>
            <a:ext cx="4158615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Room Create Button의 앵커를 지정하고 위치와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14120" y="1446530"/>
            <a:ext cx="4157345" cy="1538605"/>
          </a:xfrm>
          <a:prstGeom prst="roundRect"/>
          <a:solidFill>
            <a:srgbClr val="EDEDED"/>
          </a:solidFill>
        </p:spPr>
      </p:pic>
      <p:pic>
        <p:nvPicPr>
          <p:cNvPr id="36" name="그림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7295" y="3895725"/>
            <a:ext cx="4161790" cy="1466215"/>
          </a:xfrm>
          <a:prstGeom prst="roundRect"/>
          <a:solidFill>
            <a:srgbClr val="EDEDED"/>
          </a:solidFill>
        </p:spPr>
      </p:pic>
      <p:sp>
        <p:nvSpPr>
          <p:cNvPr id="37" name="텍스트 상자 15"/>
          <p:cNvSpPr txBox="1">
            <a:spLocks/>
          </p:cNvSpPr>
          <p:nvPr/>
        </p:nvSpPr>
        <p:spPr>
          <a:xfrm rot="0">
            <a:off x="1216025" y="5458460"/>
            <a:ext cx="419417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</a:t>
            </a:r>
            <a:r>
              <a:rPr lang="ko-KR" sz="1800">
                <a:latin typeface="맑은 고딕" charset="0"/>
                <a:ea typeface="맑은 고딕" charset="0"/>
              </a:rPr>
              <a:t>Room Create Text</a:t>
            </a:r>
            <a:r>
              <a:rPr lang="ko-KR" sz="1800">
                <a:latin typeface="맑은 고딕" charset="0"/>
                <a:ea typeface="맑은 고딕" charset="0"/>
              </a:rPr>
              <a:t>의 위치를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조정</a:t>
            </a:r>
            <a:r>
              <a:rPr lang="ko-KR" sz="1800">
                <a:latin typeface="맑은 고딕" charset="0"/>
                <a:ea typeface="맑은 고딕" charset="0"/>
              </a:rPr>
              <a:t>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8" name="텍스트 상자 20"/>
          <p:cNvSpPr txBox="1">
            <a:spLocks/>
          </p:cNvSpPr>
          <p:nvPr/>
        </p:nvSpPr>
        <p:spPr>
          <a:xfrm rot="0">
            <a:off x="6849745" y="4350385"/>
            <a:ext cx="417385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UI에서 Input Field 2개를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lang="ko-KR" sz="1800">
                <a:latin typeface="맑은 고딕" charset="0"/>
                <a:ea typeface="맑은 고딕" charset="0"/>
              </a:rPr>
              <a:t> Room Person이라는 이름과 Room Name이라는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9" name="그림 21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54825" y="1446530"/>
            <a:ext cx="2680970" cy="2811145"/>
          </a:xfrm>
          <a:prstGeom prst="roundRect"/>
          <a:solidFill>
            <a:srgbClr val="EDEDED"/>
          </a:solidFill>
        </p:spPr>
      </p:pic>
      <p:pic>
        <p:nvPicPr>
          <p:cNvPr id="40" name="그림 2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09785" y="1870710"/>
            <a:ext cx="1313815" cy="187071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30090" y="369570"/>
            <a:ext cx="31356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네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1" name="텍스트 상자 23"/>
          <p:cNvSpPr txBox="1">
            <a:spLocks/>
          </p:cNvSpPr>
          <p:nvPr/>
        </p:nvSpPr>
        <p:spPr>
          <a:xfrm rot="0">
            <a:off x="1147445" y="5461000"/>
            <a:ext cx="420751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나서</a:t>
            </a:r>
            <a:r>
              <a:rPr lang="ko-KR" sz="1800">
                <a:latin typeface="맑은 고딕" charset="0"/>
                <a:ea typeface="맑은 고딕" charset="0"/>
              </a:rPr>
              <a:t> UI에서 Scroll View를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2" name="그림 24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49350" y="1388110"/>
            <a:ext cx="2683510" cy="3824605"/>
          </a:xfrm>
          <a:prstGeom prst="roundRect"/>
          <a:solidFill>
            <a:srgbClr val="EDEDED"/>
          </a:solidFill>
        </p:spPr>
      </p:pic>
      <p:pic>
        <p:nvPicPr>
          <p:cNvPr id="43" name="그림 2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82085" y="2094865"/>
            <a:ext cx="1372235" cy="2402840"/>
          </a:xfrm>
          <a:prstGeom prst="roundRect"/>
          <a:solidFill>
            <a:srgbClr val="EDEDED"/>
          </a:solidFill>
        </p:spPr>
      </p:pic>
      <p:pic>
        <p:nvPicPr>
          <p:cNvPr id="44" name="그림 3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8470" y="1388110"/>
            <a:ext cx="1563370" cy="1829435"/>
          </a:xfrm>
          <a:prstGeom prst="roundRect"/>
          <a:solidFill>
            <a:srgbClr val="EDEDED"/>
          </a:solidFill>
        </p:spPr>
      </p:pic>
      <p:pic>
        <p:nvPicPr>
          <p:cNvPr id="45" name="그림 35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495665" y="1389380"/>
            <a:ext cx="2444750" cy="855980"/>
          </a:xfrm>
          <a:prstGeom prst="roundRect"/>
          <a:solidFill>
            <a:srgbClr val="EDEDED"/>
          </a:solidFill>
        </p:spPr>
      </p:pic>
      <p:pic>
        <p:nvPicPr>
          <p:cNvPr id="46" name="그림 36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496300" y="2377440"/>
            <a:ext cx="2439670" cy="840740"/>
          </a:xfrm>
          <a:prstGeom prst="roundRect"/>
          <a:solidFill>
            <a:srgbClr val="EDEDED"/>
          </a:solidFill>
        </p:spPr>
      </p:pic>
      <p:pic>
        <p:nvPicPr>
          <p:cNvPr id="47" name="그림 37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1010" y="3349625"/>
            <a:ext cx="4137660" cy="873760"/>
          </a:xfrm>
          <a:prstGeom prst="roundRect"/>
          <a:solidFill>
            <a:srgbClr val="EDEDED"/>
          </a:solidFill>
        </p:spPr>
      </p:pic>
      <p:sp>
        <p:nvSpPr>
          <p:cNvPr id="48" name="텍스트 상자 38"/>
          <p:cNvSpPr txBox="1">
            <a:spLocks/>
          </p:cNvSpPr>
          <p:nvPr/>
        </p:nvSpPr>
        <p:spPr>
          <a:xfrm rot="0">
            <a:off x="6807835" y="4350385"/>
            <a:ext cx="414147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Content 오브젝트에 Vertical Layout Group 컴포넌트와 Content Size Fitter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Content Size Fitter의 Vertical Fit을 Min Size로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31335" y="369570"/>
            <a:ext cx="353377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다섯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3" name="Rect 0"/>
          <p:cNvSpPr txBox="1">
            <a:spLocks/>
          </p:cNvSpPr>
          <p:nvPr/>
        </p:nvSpPr>
        <p:spPr>
          <a:xfrm rot="0">
            <a:off x="1230630" y="4388485"/>
            <a:ext cx="413194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UI에서 Button을 생성하고 Room이라는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그다음으로 Infomation 스크립트를 생성하고 Room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2" name="그림 69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885" y="1371600"/>
            <a:ext cx="2635885" cy="2851785"/>
          </a:xfrm>
          <a:prstGeom prst="roundRect"/>
          <a:solidFill>
            <a:srgbClr val="EDEDED"/>
          </a:solidFill>
        </p:spPr>
      </p:pic>
      <p:pic>
        <p:nvPicPr>
          <p:cNvPr id="48" name="그림 85" descr="C:/Users/Admin1/AppData/Roaming/PolarisOffice/ETemp/2548_15707944/fImage20932483902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406265" y="3516630"/>
            <a:ext cx="641350" cy="707390"/>
          </a:xfrm>
          <a:prstGeom prst="roundRect"/>
          <a:solidFill>
            <a:srgbClr val="EDEDED"/>
          </a:solidFill>
        </p:spPr>
      </p:pic>
      <p:cxnSp>
        <p:nvCxnSpPr>
          <p:cNvPr id="49" name="도형 88"/>
          <p:cNvCxnSpPr>
            <a:stCxn id="48" idx="0"/>
            <a:endCxn id="50" idx="2"/>
          </p:cNvCxnSpPr>
          <p:nvPr/>
        </p:nvCxnSpPr>
        <p:spPr>
          <a:xfrm rot="0" flipV="1">
            <a:off x="4726305" y="3093085"/>
            <a:ext cx="635" cy="42418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그림 39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90035" y="1371600"/>
            <a:ext cx="1272540" cy="1721485"/>
          </a:xfrm>
          <a:prstGeom prst="roundRect"/>
          <a:solidFill>
            <a:srgbClr val="EDEDED"/>
          </a:solidFill>
        </p:spPr>
      </p:pic>
      <p:pic>
        <p:nvPicPr>
          <p:cNvPr id="51" name="그림 42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1371600"/>
            <a:ext cx="4132580" cy="1363980"/>
          </a:xfrm>
          <a:prstGeom prst="roundRect"/>
          <a:solidFill>
            <a:srgbClr val="EDEDED"/>
          </a:solidFill>
        </p:spPr>
      </p:pic>
      <p:sp>
        <p:nvSpPr>
          <p:cNvPr id="52" name="텍스트 상자 45"/>
          <p:cNvSpPr txBox="1">
            <a:spLocks/>
          </p:cNvSpPr>
          <p:nvPr/>
        </p:nvSpPr>
        <p:spPr>
          <a:xfrm rot="0">
            <a:off x="6816725" y="2859405"/>
            <a:ext cx="4131945" cy="8616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lang="ko-KR" sz="1800">
                <a:latin typeface="맑은 고딕" charset="0"/>
                <a:ea typeface="맑은 고딕" charset="0"/>
              </a:rPr>
              <a:t> Infomation 스크립트에서 텍스트 변수</a:t>
            </a:r>
            <a:r>
              <a:rPr lang="ko-KR" sz="1800">
                <a:latin typeface="맑은 고딕" charset="0"/>
                <a:ea typeface="맑은 고딕" charset="0"/>
              </a:rPr>
              <a:t>와 string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3" name="그림 50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3886200"/>
            <a:ext cx="4123690" cy="1301750"/>
          </a:xfrm>
          <a:prstGeom prst="roundRect"/>
          <a:solidFill>
            <a:srgbClr val="EDEDED"/>
          </a:solidFill>
        </p:spPr>
      </p:pic>
      <p:sp>
        <p:nvSpPr>
          <p:cNvPr id="54" name="텍스트 상자 53"/>
          <p:cNvSpPr txBox="1">
            <a:spLocks/>
          </p:cNvSpPr>
          <p:nvPr/>
        </p:nvSpPr>
        <p:spPr>
          <a:xfrm rot="0">
            <a:off x="6805295" y="5316855"/>
            <a:ext cx="4131945" cy="8616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SetInfo( ) 함수</a:t>
            </a:r>
            <a:r>
              <a:rPr lang="ko-KR" sz="1800">
                <a:latin typeface="맑은 고딕" charset="0"/>
                <a:ea typeface="맑은 고딕" charset="0"/>
              </a:rPr>
              <a:t>를 선언하고</a:t>
            </a:r>
            <a:r>
              <a:rPr lang="ko-KR" sz="1800">
                <a:latin typeface="맑은 고딕" charset="0"/>
                <a:ea typeface="맑은 고딕" charset="0"/>
              </a:rPr>
              <a:t> 룸의 이름과 현재 접속</a:t>
            </a:r>
            <a:r>
              <a:rPr lang="ko-KR" sz="1800">
                <a:latin typeface="맑은 고딕" charset="0"/>
                <a:ea typeface="맑은 고딕" charset="0"/>
              </a:rPr>
              <a:t>한</a:t>
            </a:r>
            <a:r>
              <a:rPr lang="ko-KR" sz="1800">
                <a:latin typeface="맑은 고딕" charset="0"/>
                <a:ea typeface="맑은 고딕" charset="0"/>
              </a:rPr>
              <a:t> 인원 수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표시합니다.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31335" y="369570"/>
            <a:ext cx="353377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여섯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 txBox="1">
            <a:spLocks/>
          </p:cNvSpPr>
          <p:nvPr/>
        </p:nvSpPr>
        <p:spPr>
          <a:xfrm rot="0">
            <a:off x="1229995" y="2753360"/>
            <a:ext cx="41414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OnClickJoinRoom( ) 함수를 선언하고 룸에 접속하도록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3" name="Rect 0"/>
          <p:cNvSpPr txBox="1">
            <a:spLocks/>
          </p:cNvSpPr>
          <p:nvPr/>
        </p:nvSpPr>
        <p:spPr>
          <a:xfrm rot="0">
            <a:off x="6824980" y="2808605"/>
            <a:ext cx="41236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Room 오브젝트의 앵커를 지정하고 크기와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7" name="그림 5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9995" y="1409700"/>
            <a:ext cx="4140835" cy="1259205"/>
          </a:xfrm>
          <a:prstGeom prst="roundRect"/>
          <a:solidFill>
            <a:srgbClr val="EDEDED"/>
          </a:solidFill>
        </p:spPr>
      </p:pic>
      <p:pic>
        <p:nvPicPr>
          <p:cNvPr id="48" name="그림 5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6820" y="3815080"/>
            <a:ext cx="1134745" cy="1330960"/>
          </a:xfrm>
          <a:prstGeom prst="roundRect"/>
          <a:solidFill>
            <a:srgbClr val="EDEDED"/>
          </a:solidFill>
        </p:spPr>
      </p:pic>
      <p:pic>
        <p:nvPicPr>
          <p:cNvPr id="49" name="그림 6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477135" y="3823970"/>
            <a:ext cx="2885440" cy="1330960"/>
          </a:xfrm>
          <a:prstGeom prst="roundRect"/>
          <a:solidFill>
            <a:srgbClr val="EDEDED"/>
          </a:solidFill>
        </p:spPr>
      </p:pic>
      <p:sp>
        <p:nvSpPr>
          <p:cNvPr id="50" name="텍스트 상자 65"/>
          <p:cNvSpPr txBox="1">
            <a:spLocks/>
          </p:cNvSpPr>
          <p:nvPr/>
        </p:nvSpPr>
        <p:spPr>
          <a:xfrm rot="0">
            <a:off x="1227455" y="5283200"/>
            <a:ext cx="414337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Room 오브젝트에 있는 Infomation 스크립트</a:t>
            </a:r>
            <a:r>
              <a:rPr lang="ko-KR" sz="1800">
                <a:latin typeface="맑은 고딕" charset="0"/>
                <a:ea typeface="맑은 고딕" charset="0"/>
              </a:rPr>
              <a:t>에</a:t>
            </a:r>
            <a:r>
              <a:rPr lang="ko-KR" sz="1800">
                <a:latin typeface="맑은 고딕" charset="0"/>
                <a:ea typeface="맑은 고딕" charset="0"/>
              </a:rPr>
              <a:t> Room Data</a:t>
            </a:r>
            <a:r>
              <a:rPr lang="ko-KR" sz="1800">
                <a:latin typeface="맑은 고딕" charset="0"/>
                <a:ea typeface="맑은 고딕" charset="0"/>
              </a:rPr>
              <a:t> 속성에</a:t>
            </a:r>
            <a:r>
              <a:rPr lang="ko-KR" sz="1800">
                <a:latin typeface="맑은 고딕" charset="0"/>
                <a:ea typeface="맑은 고딕" charset="0"/>
              </a:rPr>
              <a:t> Infomation Text를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51" name="도형 66"/>
          <p:cNvCxnSpPr/>
          <p:nvPr/>
        </p:nvCxnSpPr>
        <p:spPr>
          <a:xfrm rot="0">
            <a:off x="2261235" y="4788535"/>
            <a:ext cx="3001645" cy="3365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그림 67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1421765"/>
            <a:ext cx="4132580" cy="1247140"/>
          </a:xfrm>
          <a:prstGeom prst="roundRect"/>
          <a:solidFill>
            <a:srgbClr val="EDEDED"/>
          </a:solidFill>
        </p:spPr>
      </p:pic>
      <p:pic>
        <p:nvPicPr>
          <p:cNvPr id="53" name="그림 70" descr="C:/Users/Admin1/AppData/Roaming/PolarisOffice/ETemp/2548_15707944/fImage126952259961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1170" y="3882390"/>
            <a:ext cx="1260475" cy="1312545"/>
          </a:xfrm>
          <a:prstGeom prst="roundRect"/>
          <a:solidFill>
            <a:srgbClr val="EDEDED"/>
          </a:solidFill>
        </p:spPr>
      </p:pic>
      <p:pic>
        <p:nvPicPr>
          <p:cNvPr id="54" name="그림 73" descr="C:/Users/Admin1/AppData/Roaming/PolarisOffice/ETemp/2548_15707944/fImage479118341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30235" y="3869690"/>
            <a:ext cx="2736215" cy="1326515"/>
          </a:xfrm>
          <a:prstGeom prst="roundRect"/>
          <a:solidFill>
            <a:srgbClr val="EDEDED"/>
          </a:solidFill>
        </p:spPr>
      </p:pic>
      <p:sp>
        <p:nvSpPr>
          <p:cNvPr id="55" name="텍스트 상자 74"/>
          <p:cNvSpPr txBox="1">
            <a:spLocks/>
          </p:cNvSpPr>
          <p:nvPr/>
        </p:nvSpPr>
        <p:spPr>
          <a:xfrm rot="0">
            <a:off x="6833235" y="5281295"/>
            <a:ext cx="41160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나서</a:t>
            </a:r>
            <a:r>
              <a:rPr lang="ko-KR" sz="1800">
                <a:latin typeface="맑은 고딕" charset="0"/>
                <a:ea typeface="맑은 고딕" charset="0"/>
              </a:rPr>
              <a:t> Room 오브젝트를 Project 폴더에 있는 Prefab 폴더에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31335" y="369570"/>
            <a:ext cx="353441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일곱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0" name="텍스트 상자 9"/>
          <p:cNvSpPr txBox="1">
            <a:spLocks/>
          </p:cNvSpPr>
          <p:nvPr/>
        </p:nvSpPr>
        <p:spPr>
          <a:xfrm rot="0">
            <a:off x="1252220" y="4222750"/>
            <a:ext cx="410019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LobbyManager 스크립트에서 InputField 변수와 Button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룸 오브젝트를 생성하기 위</a:t>
            </a:r>
            <a:r>
              <a:rPr lang="ko-KR" sz="1800">
                <a:latin typeface="맑은 고딕" charset="0"/>
                <a:ea typeface="맑은 고딕" charset="0"/>
              </a:rPr>
              <a:t>한</a:t>
            </a:r>
            <a:r>
              <a:rPr lang="ko-KR" sz="1800">
                <a:latin typeface="맑은 고딕" charset="0"/>
                <a:ea typeface="맑은 고딕" charset="0"/>
              </a:rPr>
              <a:t> GameObject 변수와 Transform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2" name="그림 7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66190" y="1430020"/>
            <a:ext cx="4096385" cy="2685415"/>
          </a:xfrm>
          <a:prstGeom prst="roundRect"/>
          <a:solidFill>
            <a:srgbClr val="EDEDED"/>
          </a:solidFill>
        </p:spPr>
      </p:pic>
      <p:pic>
        <p:nvPicPr>
          <p:cNvPr id="53" name="그림 8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1430020"/>
            <a:ext cx="4149090" cy="1305560"/>
          </a:xfrm>
          <a:prstGeom prst="roundRect"/>
          <a:solidFill>
            <a:srgbClr val="EDEDED"/>
          </a:solidFill>
        </p:spPr>
      </p:pic>
      <p:sp>
        <p:nvSpPr>
          <p:cNvPr id="54" name="텍스트 상자 87"/>
          <p:cNvSpPr txBox="1">
            <a:spLocks/>
          </p:cNvSpPr>
          <p:nvPr/>
        </p:nvSpPr>
        <p:spPr>
          <a:xfrm rot="0">
            <a:off x="6816725" y="2825115"/>
            <a:ext cx="41408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룸의 이름과 룸에 접속할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인원을 입력하지 않으면 </a:t>
            </a:r>
            <a:r>
              <a:rPr lang="ko-KR" sz="1800">
                <a:latin typeface="맑은 고딕" charset="0"/>
                <a:ea typeface="맑은 고딕" charset="0"/>
              </a:rPr>
              <a:t>RoomCreate</a:t>
            </a:r>
            <a:r>
              <a:rPr lang="ko-KR" sz="1800">
                <a:latin typeface="맑은 고딕" charset="0"/>
                <a:ea typeface="맑은 고딕" charset="0"/>
              </a:rPr>
              <a:t> Button을 비활성화하도록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5" name="그림 9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8470" y="3935095"/>
            <a:ext cx="4149090" cy="1335405"/>
          </a:xfrm>
          <a:prstGeom prst="roundRect"/>
          <a:solidFill>
            <a:srgbClr val="EDEDED"/>
          </a:solidFill>
        </p:spPr>
      </p:pic>
      <p:sp>
        <p:nvSpPr>
          <p:cNvPr id="56" name="텍스트 상자 96"/>
          <p:cNvSpPr txBox="1">
            <a:spLocks/>
          </p:cNvSpPr>
          <p:nvPr/>
        </p:nvSpPr>
        <p:spPr>
          <a:xfrm rot="0">
            <a:off x="6805295" y="5333365"/>
            <a:ext cx="41408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lang="ko-KR" sz="1800">
                <a:latin typeface="맑은 고딕" charset="0"/>
                <a:ea typeface="맑은 고딕" charset="0"/>
              </a:rPr>
              <a:t> 룸</a:t>
            </a:r>
            <a:r>
              <a:rPr lang="ko-KR" sz="1800">
                <a:latin typeface="맑은 고딕" charset="0"/>
                <a:ea typeface="맑은 고딕" charset="0"/>
              </a:rPr>
              <a:t>에 입장했을 때 Photon Game 씬으로 이동하도록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31335" y="369570"/>
            <a:ext cx="353441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여덟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3" name="Rect 0"/>
          <p:cNvSpPr txBox="1">
            <a:spLocks/>
          </p:cNvSpPr>
          <p:nvPr/>
        </p:nvSpPr>
        <p:spPr>
          <a:xfrm rot="0">
            <a:off x="6775450" y="4496435"/>
            <a:ext cx="417322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룸을 생성하는 함수를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룸을 생성하기 위해 옵션을 설정하고 룸에 접속할 수 있는 인원수와 룸의 오픈 여부를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4" name="그림 90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885" y="1438275"/>
            <a:ext cx="4124325" cy="1879600"/>
          </a:xfrm>
          <a:prstGeom prst="roundRect"/>
          <a:solidFill>
            <a:srgbClr val="EDEDED"/>
          </a:solidFill>
        </p:spPr>
      </p:pic>
      <p:sp>
        <p:nvSpPr>
          <p:cNvPr id="55" name="텍스트 상자 97"/>
          <p:cNvSpPr txBox="1">
            <a:spLocks/>
          </p:cNvSpPr>
          <p:nvPr/>
        </p:nvSpPr>
        <p:spPr>
          <a:xfrm rot="0">
            <a:off x="1230630" y="3395980"/>
            <a:ext cx="4131945" cy="28924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NickNameSetting( ) 함수를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PhotonNetwork의 이름을 설정한 다음 PlayerPrefs로 이름을 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그다음으로 PhotonNetwork의 이름이 있다면 namePanel 오브젝트를 비활성화하도록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6" name="그림 100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783705" y="1446530"/>
            <a:ext cx="4165600" cy="288544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31335" y="369570"/>
            <a:ext cx="353441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아홉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8"/>
          <p:cNvSpPr txBox="1">
            <a:spLocks/>
          </p:cNvSpPr>
          <p:nvPr/>
        </p:nvSpPr>
        <p:spPr>
          <a:xfrm rot="0">
            <a:off x="1222375" y="3907155"/>
            <a:ext cx="4140200" cy="2338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룸을 생성하는 함수를 선언한 다음 반복문으로 Dictionary의 키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 검색하여 키가 있다면 룸의 정보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>
                <a:latin typeface="맑은 고딕" charset="0"/>
                <a:ea typeface="맑은 고딕" charset="0"/>
              </a:rPr>
              <a:t> 룸을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생성하고 위치를 설정한 다음 Infomation 스크립트의 SetInfo( ) 함수</a:t>
            </a:r>
            <a:r>
              <a:rPr lang="ko-KR" sz="1800">
                <a:latin typeface="맑은 고딕" charset="0"/>
                <a:ea typeface="맑은 고딕" charset="0"/>
              </a:rPr>
              <a:t>의</a:t>
            </a:r>
            <a:r>
              <a:rPr lang="ko-KR" sz="1800">
                <a:latin typeface="맑은 고딕" charset="0"/>
                <a:ea typeface="맑은 고딕" charset="0"/>
              </a:rPr>
              <a:t> 매개변수에 값을 넣어줍니다.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4" name="그림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0630" y="1429385"/>
            <a:ext cx="4131945" cy="2345055"/>
          </a:xfrm>
          <a:prstGeom prst="roundRect"/>
          <a:solidFill>
            <a:srgbClr val="EDEDED"/>
          </a:solidFill>
        </p:spPr>
      </p:pic>
      <p:pic>
        <p:nvPicPr>
          <p:cNvPr id="25" name="그림 1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1430020"/>
            <a:ext cx="4131945" cy="2876550"/>
          </a:xfrm>
          <a:prstGeom prst="roundRect"/>
          <a:solidFill>
            <a:srgbClr val="EDEDED"/>
          </a:solidFill>
        </p:spPr>
      </p:pic>
      <p:sp>
        <p:nvSpPr>
          <p:cNvPr id="26" name="텍스트 상자 18"/>
          <p:cNvSpPr txBox="1">
            <a:spLocks/>
          </p:cNvSpPr>
          <p:nvPr/>
        </p:nvSpPr>
        <p:spPr>
          <a:xfrm rot="0">
            <a:off x="6824980" y="4455160"/>
            <a:ext cx="412369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으로</a:t>
            </a:r>
            <a:r>
              <a:rPr lang="ko-KR" sz="1800">
                <a:latin typeface="맑은 고딕" charset="0"/>
                <a:ea typeface="맑은 고딕" charset="0"/>
              </a:rPr>
              <a:t> 룸 목록을 갱신할 수 있는 함수를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lang="ko-KR" sz="1800">
                <a:latin typeface="맑은 고딕" charset="0"/>
                <a:ea typeface="맑은 고딕" charset="0"/>
              </a:rPr>
              <a:t> 룸 목록에서 Dictionary의 키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값으로 선언된 룸이 삭제되었다면 룸 목록에</a:t>
            </a:r>
            <a:r>
              <a:rPr lang="ko-KR" sz="1800">
                <a:latin typeface="맑은 고딕" charset="0"/>
                <a:ea typeface="맑은 고딕" charset="0"/>
              </a:rPr>
              <a:t>서</a:t>
            </a:r>
            <a:r>
              <a:rPr lang="ko-KR" sz="1800">
                <a:latin typeface="맑은 고딕" charset="0"/>
                <a:ea typeface="맑은 고딕" charset="0"/>
              </a:rPr>
              <a:t> 삭제하도록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14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