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39" r:id="rId13"/>
  </p:sldMasterIdLst>
  <p:notesMasterIdLst>
    <p:notesMasterId r:id="rId15"/>
  </p:notesMasterIdLst>
  <p:sldIdLst>
    <p:sldId id="287" r:id="rId17"/>
    <p:sldId id="291" r:id="rId18"/>
    <p:sldId id="294" r:id="rId20"/>
    <p:sldId id="29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1.xml"></Relationship><Relationship Id="rId37" Type="http://schemas.openxmlformats.org/officeDocument/2006/relationships/image" Target="../media/fImage928810741.png"></Relationship><Relationship Id="rId38" Type="http://schemas.openxmlformats.org/officeDocument/2006/relationships/image" Target="../media/fImage157311108467.png"></Relationship><Relationship Id="rId39" Type="http://schemas.openxmlformats.org/officeDocument/2006/relationships/image" Target="../media/fImage101551136334.png"></Relationship><Relationship Id="rId40" Type="http://schemas.openxmlformats.org/officeDocument/2006/relationships/image" Target="../media/fImage123111146500.png"></Relationship><Relationship Id="rId41" Type="http://schemas.openxmlformats.org/officeDocument/2006/relationships/image" Target="../media/fImage123111159169.png"></Relationship><Relationship Id="rId42" Type="http://schemas.openxmlformats.org/officeDocument/2006/relationships/image" Target="../media/fImage123111175724.png"></Relationship><Relationship Id="rId43" Type="http://schemas.openxmlformats.org/officeDocument/2006/relationships/image" Target="../media/fImage58401181478.png"></Relationship><Relationship Id="rId44" Type="http://schemas.openxmlformats.org/officeDocument/2006/relationships/image" Target="../media/fImage70011199358.png"></Relationship><Relationship Id="rId45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2.xml"></Relationship><Relationship Id="rId39" Type="http://schemas.openxmlformats.org/officeDocument/2006/relationships/image" Target="../media/fImage32811306962.png"></Relationship><Relationship Id="rId40" Type="http://schemas.openxmlformats.org/officeDocument/2006/relationships/image" Target="../media/fImage40411324464.png"></Relationship><Relationship Id="rId41" Type="http://schemas.openxmlformats.org/officeDocument/2006/relationships/image" Target="../media/fImage57221335705.png"></Relationship><Relationship Id="rId42" Type="http://schemas.openxmlformats.org/officeDocument/2006/relationships/image" Target="../media/fImage82311398145.png"></Relationship><Relationship Id="rId43" Type="http://schemas.openxmlformats.org/officeDocument/2006/relationships/image" Target="../media/fImage658411541.png"></Relationship><Relationship Id="rId44" Type="http://schemas.openxmlformats.org/officeDocument/2006/relationships/image" Target="../media/fImage116911168467.png"></Relationship><Relationship Id="rId4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6" Type="http://schemas.openxmlformats.org/officeDocument/2006/relationships/notesSlide" Target="../notesSlides/notesSlide3.xml"></Relationship><Relationship Id="rId12" Type="http://schemas.openxmlformats.org/officeDocument/2006/relationships/image" Target="../media/fImage27511176334.png"></Relationship><Relationship Id="rId13" Type="http://schemas.openxmlformats.org/officeDocument/2006/relationships/image" Target="../media/fImage111671186500.png"></Relationship><Relationship Id="rId14" Type="http://schemas.openxmlformats.org/officeDocument/2006/relationships/image" Target="../media/fImage673611229169.png"></Relationship><Relationship Id="rId15" Type="http://schemas.openxmlformats.org/officeDocument/2006/relationships/image" Target="../media/fImage132831245724.png"></Relationship><Relationship Id="rId1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4.xml"></Relationship><Relationship Id="rId26" Type="http://schemas.openxmlformats.org/officeDocument/2006/relationships/image" Target="../media/fImage847212041.png"></Relationship><Relationship Id="rId27" Type="http://schemas.openxmlformats.org/officeDocument/2006/relationships/image" Target="../media/fImage113331228467.png"></Relationship><Relationship Id="rId28" Type="http://schemas.openxmlformats.org/officeDocument/2006/relationships/image" Target="../media/fImage24201236334.png"></Relationship><Relationship Id="rId2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20" y="-2540"/>
            <a:ext cx="12185650" cy="686181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7985760" y="5080"/>
            <a:ext cx="35464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NavMesh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Steering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4113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NavMesh Steering : </a:t>
            </a:r>
            <a:r>
              <a:rPr lang="ko-KR" altLang="en-US" sz="1800">
                <a:latin typeface="맑은 고딕" charset="0"/>
                <a:ea typeface="맑은 고딕" charset="0"/>
              </a:rPr>
              <a:t>에이전트의 이동과 관련된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>
            <a:off x="981075" y="4895850"/>
            <a:ext cx="44138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3" name="텍스트 상자 39"/>
          <p:cNvSpPr txBox="1">
            <a:spLocks/>
          </p:cNvSpPr>
          <p:nvPr/>
        </p:nvSpPr>
        <p:spPr>
          <a:xfrm rot="0">
            <a:off x="6845300" y="2519045"/>
            <a:ext cx="42691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Acceleration</a:t>
            </a:r>
            <a:r>
              <a:rPr lang="ko-KR" sz="1800">
                <a:latin typeface="맑은 고딕" charset="0"/>
                <a:ea typeface="맑은 고딕" charset="0"/>
              </a:rPr>
              <a:t> : </a:t>
            </a:r>
            <a:r>
              <a:rPr lang="ko-KR" sz="1800">
                <a:latin typeface="맑은 고딕" charset="0"/>
                <a:ea typeface="맑은 고딕" charset="0"/>
              </a:rPr>
              <a:t>에이전트의 가속도를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981710" y="4613910"/>
            <a:ext cx="441198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Anguler Speed : 에이전트가 회전하는 속도를 설정하며, 회전 속도는 Degree/sec의 값으로 결정합니다.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3" descr="C:/Users/Admin1/AppData/Roaming/PolarisOffice/ETemp/7092_21287528/fImage928810741.png"/>
          <p:cNvPicPr>
            <a:picLocks noChangeAspect="1"/>
          </p:cNvPicPr>
          <p:nvPr/>
        </p:nvPicPr>
        <p:blipFill rotWithShape="1"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6155" y="1924050"/>
            <a:ext cx="4412615" cy="969645"/>
          </a:xfrm>
          <a:prstGeom prst="roundRect"/>
          <a:solidFill>
            <a:srgbClr val="EDEDED"/>
          </a:solidFill>
        </p:spPr>
      </p:pic>
      <p:sp>
        <p:nvSpPr>
          <p:cNvPr id="1166" name="텍스트 상자 6"/>
          <p:cNvSpPr txBox="1">
            <a:spLocks/>
          </p:cNvSpPr>
          <p:nvPr/>
        </p:nvSpPr>
        <p:spPr>
          <a:xfrm rot="0">
            <a:off x="987425" y="2963545"/>
            <a:ext cx="441198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Speed : 에이전트의 속도를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7" name="그림 9" descr="C:/Users/Admin1/AppData/Roaming/PolarisOffice/ETemp/7092_21287528/fImage157311108467.png"/>
          <p:cNvPicPr>
            <a:picLocks noChangeAspect="1"/>
          </p:cNvPicPr>
          <p:nvPr/>
        </p:nvPicPr>
        <p:blipFill rotWithShape="1">
          <a:blip r:embed="rId3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4250" y="3423920"/>
            <a:ext cx="4425315" cy="1190625"/>
          </a:xfrm>
          <a:prstGeom prst="rect"/>
          <a:noFill/>
        </p:spPr>
      </p:pic>
      <p:pic>
        <p:nvPicPr>
          <p:cNvPr id="1168" name="그림 15"/>
          <p:cNvPicPr>
            <a:picLocks noChangeAspect="1"/>
          </p:cNvPicPr>
          <p:nvPr/>
        </p:nvPicPr>
        <p:blipFill rotWithShape="1"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28940" y="1398270"/>
            <a:ext cx="1793240" cy="750570"/>
          </a:xfrm>
          <a:prstGeom prst="rect"/>
          <a:noFill/>
        </p:spPr>
      </p:pic>
      <p:pic>
        <p:nvPicPr>
          <p:cNvPr id="1169" name="그림 16"/>
          <p:cNvPicPr>
            <a:picLocks noChangeAspect="1"/>
          </p:cNvPicPr>
          <p:nvPr/>
        </p:nvPicPr>
        <p:blipFill rotWithShape="1"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6570" y="1198245"/>
            <a:ext cx="1017270" cy="1151890"/>
          </a:xfrm>
          <a:prstGeom prst="rect"/>
          <a:noFill/>
        </p:spPr>
      </p:pic>
      <p:pic>
        <p:nvPicPr>
          <p:cNvPr id="1170" name="그림 17"/>
          <p:cNvPicPr>
            <a:picLocks noChangeAspect="1"/>
          </p:cNvPicPr>
          <p:nvPr/>
        </p:nvPicPr>
        <p:blipFill rotWithShape="1"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34575" y="1195705"/>
            <a:ext cx="1017270" cy="1151890"/>
          </a:xfrm>
          <a:prstGeom prst="rect"/>
          <a:noFill/>
        </p:spPr>
      </p:pic>
      <p:sp>
        <p:nvSpPr>
          <p:cNvPr id="1171" name="텍스트 상자 18"/>
          <p:cNvSpPr txBox="1">
            <a:spLocks/>
          </p:cNvSpPr>
          <p:nvPr/>
        </p:nvSpPr>
        <p:spPr>
          <a:xfrm rot="0">
            <a:off x="6843395" y="4622165"/>
            <a:ext cx="426974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Stoppint Distance : 에이전트가 도착점에서 얼마만큼의 거리에서 멈출지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19"/>
          <p:cNvPicPr>
            <a:picLocks noChangeAspect="1"/>
          </p:cNvPicPr>
          <p:nvPr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4665" y="3322955"/>
            <a:ext cx="1017270" cy="1151890"/>
          </a:xfrm>
          <a:prstGeom prst="rect"/>
          <a:noFill/>
        </p:spPr>
      </p:pic>
      <p:pic>
        <p:nvPicPr>
          <p:cNvPr id="1173" name="그림 20"/>
          <p:cNvPicPr>
            <a:picLocks noChangeAspect="1"/>
          </p:cNvPicPr>
          <p:nvPr/>
        </p:nvPicPr>
        <p:blipFill rotWithShape="1"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38690" y="3160395"/>
            <a:ext cx="1264285" cy="1009650"/>
          </a:xfrm>
          <a:prstGeom prst="rect"/>
          <a:noFill/>
        </p:spPr>
      </p:pic>
      <p:pic>
        <p:nvPicPr>
          <p:cNvPr id="1174" name="그림 21"/>
          <p:cNvPicPr>
            <a:picLocks noChangeAspect="1"/>
          </p:cNvPicPr>
          <p:nvPr/>
        </p:nvPicPr>
        <p:blipFill rotWithShape="1"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15910" y="3535045"/>
            <a:ext cx="1905635" cy="730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-2540"/>
            <a:ext cx="12195810" cy="684339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7937500" y="-4445"/>
            <a:ext cx="3893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NavMesh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Avoidance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5" name="텍스트 상자 38"/>
          <p:cNvSpPr txBox="1">
            <a:spLocks/>
          </p:cNvSpPr>
          <p:nvPr/>
        </p:nvSpPr>
        <p:spPr>
          <a:xfrm>
            <a:off x="991870" y="1196340"/>
            <a:ext cx="44119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NavMesh</a:t>
            </a:r>
            <a:r>
              <a:rPr lang="ko-KR" altLang="en-US" sz="1800">
                <a:latin typeface="맑은 고딕" charset="0"/>
                <a:ea typeface="맑은 고딕" charset="0"/>
              </a:rPr>
              <a:t> Avoidance</a:t>
            </a:r>
            <a:r>
              <a:rPr lang="ko-KR" altLang="en-US" sz="1800">
                <a:latin typeface="맑은 고딕" charset="0"/>
                <a:ea typeface="맑은 고딕" charset="0"/>
              </a:rPr>
              <a:t> : 장애물 회피와 관련된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4" name="텍스트 상자 9"/>
          <p:cNvSpPr txBox="1">
            <a:spLocks/>
          </p:cNvSpPr>
          <p:nvPr/>
        </p:nvSpPr>
        <p:spPr>
          <a:xfrm>
            <a:off x="6889115" y="2715260"/>
            <a:ext cx="4221480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Priority : 에이전트 간의 우선순위를 설정하며, 0~99 사이에 값을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우선순위가 같다면 피해 가려는 움직임만 연출하고, 여의찮을 때 그대로 이동합니다.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0이라는 값이 가장 큰 값을 의미하며, 99라는 값은 가장 작은 값을 의미합니다.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5" name="텍스트 상자 22"/>
          <p:cNvSpPr txBox="1">
            <a:spLocks/>
          </p:cNvSpPr>
          <p:nvPr/>
        </p:nvSpPr>
        <p:spPr>
          <a:xfrm rot="0">
            <a:off x="991870" y="3145155"/>
            <a:ext cx="44069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Radius : 에이전트의 충돌 범위를 설정하며, 에이전트 컴포넌트를 가진 게임 오브젝트만 충돌됩니다.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7" name="텍스트 상자 40"/>
          <p:cNvSpPr txBox="1">
            <a:spLocks/>
          </p:cNvSpPr>
          <p:nvPr/>
        </p:nvSpPr>
        <p:spPr>
          <a:xfrm rot="0">
            <a:off x="991235" y="5214620"/>
            <a:ext cx="440690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Quality : 에이전트와 에이전트간의 회피하는 품질을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8" name="그림 42"/>
          <p:cNvPicPr>
            <a:picLocks noChangeAspect="1"/>
          </p:cNvPicPr>
          <p:nvPr/>
        </p:nvPicPr>
        <p:blipFill rotWithShape="1"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7210" y="1199515"/>
            <a:ext cx="1897380" cy="1340485"/>
          </a:xfrm>
          <a:prstGeom prst="rect"/>
          <a:noFill/>
        </p:spPr>
      </p:pic>
      <p:sp>
        <p:nvSpPr>
          <p:cNvPr id="1179" name="도형 43"/>
          <p:cNvSpPr>
            <a:spLocks/>
          </p:cNvSpPr>
          <p:nvPr/>
        </p:nvSpPr>
        <p:spPr>
          <a:xfrm rot="10800000">
            <a:off x="7706360" y="1629410"/>
            <a:ext cx="295275" cy="212725"/>
          </a:xfrm>
          <a:prstGeom prst="notchedRightArrow">
            <a:avLst>
              <a:gd name="adj1" fmla="val 50000"/>
              <a:gd name="adj2" fmla="val 67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0" name="그림 47" descr="C:/Users/Admin1/AppData/Roaming/PolarisOffice/ETemp/10004_19043896/fImage40411324464.png"/>
          <p:cNvPicPr>
            <a:picLocks noChangeAspect="1"/>
          </p:cNvPicPr>
          <p:nvPr/>
        </p:nvPicPr>
        <p:blipFill rotWithShape="1">
          <a:blip r:embed="rId4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8060" y="1898015"/>
            <a:ext cx="2105025" cy="1170305"/>
          </a:xfrm>
          <a:prstGeom prst="rect"/>
          <a:noFill/>
        </p:spPr>
      </p:pic>
      <p:pic>
        <p:nvPicPr>
          <p:cNvPr id="1181" name="그림 48"/>
          <p:cNvPicPr>
            <a:picLocks noChangeAspect="1"/>
          </p:cNvPicPr>
          <p:nvPr/>
        </p:nvPicPr>
        <p:blipFill rotWithShape="1"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64955" y="1206500"/>
            <a:ext cx="1932305" cy="1397635"/>
          </a:xfrm>
          <a:prstGeom prst="rect"/>
          <a:noFill/>
        </p:spPr>
      </p:pic>
      <p:pic>
        <p:nvPicPr>
          <p:cNvPr id="1182" name="그림 53"/>
          <p:cNvPicPr>
            <a:picLocks noChangeAspect="1"/>
          </p:cNvPicPr>
          <p:nvPr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43465" y="1630045"/>
            <a:ext cx="471170" cy="301625"/>
          </a:xfrm>
          <a:prstGeom prst="rect"/>
          <a:noFill/>
        </p:spPr>
      </p:pic>
      <p:pic>
        <p:nvPicPr>
          <p:cNvPr id="1183" name="그림 3" descr="C:/Users/Admin1/AppData/Roaming/PolarisOffice/ETemp/10004_19043896/fImage658411541.png"/>
          <p:cNvPicPr>
            <a:picLocks noChangeAspect="1"/>
          </p:cNvPicPr>
          <p:nvPr/>
        </p:nvPicPr>
        <p:blipFill rotWithShape="1"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08985" y="1895475"/>
            <a:ext cx="2095500" cy="1176655"/>
          </a:xfrm>
          <a:prstGeom prst="rect"/>
          <a:noFill/>
        </p:spPr>
      </p:pic>
      <p:pic>
        <p:nvPicPr>
          <p:cNvPr id="1184" name="그림 4" descr="C:/Users/Admin1/AppData/Roaming/PolarisOffice/ETemp/10004_19043896/fImage116911168467.png"/>
          <p:cNvPicPr>
            <a:picLocks noChangeAspect="1"/>
          </p:cNvPicPr>
          <p:nvPr/>
        </p:nvPicPr>
        <p:blipFill rotWithShape="1"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1870" y="4126230"/>
            <a:ext cx="4403725" cy="1061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270" cy="686181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7855585" y="-3810"/>
            <a:ext cx="43345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NavMesh Path Finding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110990"/>
            <a:ext cx="438467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>
            <a:off x="989330" y="1212215"/>
            <a:ext cx="437515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</a:t>
            </a:r>
            <a:r>
              <a:rPr lang="ko-KR" sz="1800">
                <a:latin typeface="맑은 고딕" charset="0"/>
                <a:ea typeface="맑은 고딕" charset="0"/>
              </a:rPr>
              <a:t>Path Finding</a:t>
            </a:r>
            <a:r>
              <a:rPr lang="ko-KR" sz="1800">
                <a:latin typeface="맑은 고딕" charset="0"/>
                <a:ea typeface="맑은 고딕" charset="0"/>
              </a:rPr>
              <a:t> : 게임 오브젝트의 크기에 따라 해당 경로를 지나갈 수 있도록 설정할 수 있는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텍스트 상자 22"/>
          <p:cNvSpPr txBox="1">
            <a:spLocks/>
          </p:cNvSpPr>
          <p:nvPr/>
        </p:nvSpPr>
        <p:spPr>
          <a:xfrm rot="0">
            <a:off x="7013575" y="2655570"/>
            <a:ext cx="43757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uto Repath</a:t>
            </a:r>
            <a:r>
              <a:rPr lang="ko-KR" sz="1800">
                <a:latin typeface="맑은 고딕" charset="0"/>
                <a:ea typeface="맑은 고딕" charset="0"/>
              </a:rPr>
              <a:t> : </a:t>
            </a:r>
            <a:r>
              <a:rPr lang="ko-KR" sz="1800">
                <a:latin typeface="맑은 고딕" charset="0"/>
                <a:ea typeface="맑은 고딕" charset="0"/>
              </a:rPr>
              <a:t>네비게이션 메시에 변동 사항이 생겼을 때 자동으로 경로를 다시 계산하여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6" name="텍스트 상자 32"/>
          <p:cNvSpPr txBox="1">
            <a:spLocks/>
          </p:cNvSpPr>
          <p:nvPr/>
        </p:nvSpPr>
        <p:spPr>
          <a:xfrm rot="0">
            <a:off x="7014845" y="4941570"/>
            <a:ext cx="43154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Area Mask : 네비게이션 영역으로 이동할 수 없는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7" name="그림 5" descr="C:/Users/Admin1/AppData/Roaming/PolarisOffice/ETemp/10004_19043896/fImage2751117633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00005" y="3679825"/>
            <a:ext cx="1130935" cy="1238885"/>
          </a:xfrm>
          <a:prstGeom prst="rect"/>
          <a:noFill/>
        </p:spPr>
      </p:pic>
      <p:pic>
        <p:nvPicPr>
          <p:cNvPr id="1168" name="그림 7" descr="C:/Users/Admin1/AppData/Roaming/PolarisOffice/ETemp/10004_19043896/fImage111671186500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25640" y="3679825"/>
            <a:ext cx="2578100" cy="1236980"/>
          </a:xfrm>
          <a:prstGeom prst="rect"/>
          <a:noFill/>
        </p:spPr>
      </p:pic>
      <p:sp>
        <p:nvSpPr>
          <p:cNvPr id="1169" name="도형 9"/>
          <p:cNvSpPr>
            <a:spLocks/>
          </p:cNvSpPr>
          <p:nvPr/>
        </p:nvSpPr>
        <p:spPr>
          <a:xfrm rot="0">
            <a:off x="9740900" y="4192270"/>
            <a:ext cx="321310" cy="213360"/>
          </a:xfrm>
          <a:prstGeom prst="notchedRightArrow">
            <a:avLst>
              <a:gd name="adj1" fmla="val 50000"/>
              <a:gd name="adj2" fmla="val 67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텍스트 상자 10"/>
          <p:cNvSpPr txBox="1">
            <a:spLocks/>
          </p:cNvSpPr>
          <p:nvPr/>
        </p:nvSpPr>
        <p:spPr>
          <a:xfrm rot="0">
            <a:off x="980440" y="4380865"/>
            <a:ext cx="437578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uto Traverse Off Mesh Link</a:t>
            </a:r>
            <a:r>
              <a:rPr lang="ko-KR" sz="1800">
                <a:latin typeface="맑은 고딕" charset="0"/>
                <a:ea typeface="맑은 고딕" charset="0"/>
              </a:rPr>
              <a:t> : </a:t>
            </a:r>
            <a:r>
              <a:rPr lang="ko-KR" sz="1800">
                <a:latin typeface="맑은 고딕" charset="0"/>
                <a:ea typeface="맑은 고딕" charset="0"/>
              </a:rPr>
              <a:t>오프 메시 링크를 이용해서 자동으로 높이가 있는 지형이나 분리되어 공간을 이동할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2" descr="C:/Users/Admin1/AppData/Roaming/PolarisOffice/ETemp/10004_19043896/fImage673611229169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4725" y="2502535"/>
            <a:ext cx="4377055" cy="1836420"/>
          </a:xfrm>
          <a:prstGeom prst="roundRect"/>
          <a:solidFill>
            <a:srgbClr val="EDEDED"/>
          </a:solidFill>
        </p:spPr>
      </p:pic>
      <p:pic>
        <p:nvPicPr>
          <p:cNvPr id="1172" name="그림 16" descr="C:/Users/Admin1/AppData/Roaming/PolarisOffice/ETemp/10004_19043896/fImage13283124572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12940" y="1207770"/>
            <a:ext cx="4305300" cy="13995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117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002905" y="4445"/>
            <a:ext cx="36220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Mesh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Obstacle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3757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</a:t>
            </a:r>
            <a:r>
              <a:rPr lang="ko-KR" sz="1800">
                <a:latin typeface="맑은 고딕" charset="0"/>
                <a:ea typeface="맑은 고딕" charset="0"/>
              </a:rPr>
              <a:t>Mesh Obstacle</a:t>
            </a:r>
            <a:r>
              <a:rPr lang="ko-KR" sz="1800">
                <a:latin typeface="맑은 고딕" charset="0"/>
                <a:ea typeface="맑은 고딕" charset="0"/>
              </a:rPr>
              <a:t> : </a:t>
            </a:r>
            <a:r>
              <a:rPr lang="ko-KR" sz="1800">
                <a:latin typeface="맑은 고딕" charset="0"/>
                <a:ea typeface="맑은 고딕" charset="0"/>
              </a:rPr>
              <a:t>고정되어 있거나 동적으로 움직일 수 있는 오브젝트를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110990"/>
            <a:ext cx="43840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2" name="텍스트 상자 54"/>
          <p:cNvSpPr txBox="1">
            <a:spLocks/>
          </p:cNvSpPr>
          <p:nvPr/>
        </p:nvSpPr>
        <p:spPr>
          <a:xfrm rot="0">
            <a:off x="988695" y="4434840"/>
            <a:ext cx="437578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Carve :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내비게이션 영역을 새로 설정하지 않아도 실시간으로 다시 계산해서 에이전트가 지나갈 수 없는 영역으로 설정하는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5" name="텍스트 상자 6"/>
          <p:cNvSpPr txBox="1">
            <a:spLocks/>
          </p:cNvSpPr>
          <p:nvPr/>
        </p:nvSpPr>
        <p:spPr>
          <a:xfrm rot="0">
            <a:off x="6851650" y="2630170"/>
            <a:ext cx="437578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Move Threshold :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최소 이동 거리를 의미하며, 최소 이동 거리보다 조금 움직인 것은 오브젝트가 움직이지 않은 것으로 Carve를 새로 계산하지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7" descr="C:/Users/Admin1/AppData/Roaming/PolarisOffice/ETemp/18396_8491088/fImage847212041.png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8475" y="1200150"/>
            <a:ext cx="4382135" cy="1372235"/>
          </a:xfrm>
          <a:prstGeom prst="roundRect"/>
          <a:solidFill>
            <a:srgbClr val="EDEDED"/>
          </a:solidFill>
        </p:spPr>
      </p:pic>
      <p:sp>
        <p:nvSpPr>
          <p:cNvPr id="1167" name="텍스트 상자 10"/>
          <p:cNvSpPr txBox="1">
            <a:spLocks/>
          </p:cNvSpPr>
          <p:nvPr/>
        </p:nvSpPr>
        <p:spPr>
          <a:xfrm rot="0">
            <a:off x="6856730" y="4702175"/>
            <a:ext cx="43757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Time To Stationary :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 오브젝트가 어느 시간 동안 정지해 있으면 완전히 멈춘 것으로 판정하는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11" descr="C:/Users/Admin1/AppData/Roaming/PolarisOffice/ETemp/18396_8491088/fImage113331228467.png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075" y="2257425"/>
            <a:ext cx="4382135" cy="2105660"/>
          </a:xfrm>
          <a:prstGeom prst="rect"/>
          <a:noFill/>
        </p:spPr>
      </p:pic>
      <p:pic>
        <p:nvPicPr>
          <p:cNvPr id="1169" name="그림 12" descr="C:/Users/Admin1/AppData/Roaming/PolarisOffice/ETemp/18396_8491088/fImage24201236334.png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8475" y="3876675"/>
            <a:ext cx="4382135" cy="781685"/>
          </a:xfrm>
          <a:prstGeom prst="rect"/>
          <a:noFill/>
        </p:spPr>
      </p:pic>
      <p:sp>
        <p:nvSpPr>
          <p:cNvPr id="1170" name="도형 13"/>
          <p:cNvSpPr>
            <a:spLocks/>
          </p:cNvSpPr>
          <p:nvPr/>
        </p:nvSpPr>
        <p:spPr>
          <a:xfrm rot="0">
            <a:off x="8816975" y="4192270"/>
            <a:ext cx="321945" cy="213995"/>
          </a:xfrm>
          <a:prstGeom prst="notchedRightArrow">
            <a:avLst>
              <a:gd name="adj1" fmla="val 50000"/>
              <a:gd name="adj2" fmla="val 67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