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80" r:id="rId12"/>
  </p:sldMasterIdLst>
  <p:notesMasterIdLst>
    <p:notesMasterId r:id="rId14"/>
  </p:notesMasterIdLst>
  <p:sldIdLst>
    <p:sldId id="294" r:id="rId16"/>
    <p:sldId id="295" r:id="rId18"/>
    <p:sldId id="296" r:id="rId20"/>
    <p:sldId id="291" r:id="rId22"/>
    <p:sldId id="297" r:id="rId24"/>
    <p:sldId id="298" r:id="rId26"/>
    <p:sldId id="299" r:id="rId28"/>
    <p:sldId id="300" r:id="rId30"/>
    <p:sldId id="301" r:id="rId32"/>
    <p:sldId id="302" r:id="rId34"/>
    <p:sldId id="292" r:id="rId36"/>
    <p:sldId id="303" r:id="rId38"/>
    <p:sldId id="304" r:id="rId40"/>
    <p:sldId id="306" r:id="rId42"/>
    <p:sldId id="307" r:id="rId44"/>
    <p:sldId id="308" r:id="rId46"/>
    <p:sldId id="309" r:id="rId48"/>
    <p:sldId id="310" r:id="rId50"/>
    <p:sldId id="311" r:id="rId52"/>
    <p:sldId id="312" r:id="rId54"/>
    <p:sldId id="313" r:id="rId56"/>
    <p:sldId id="314" r:id="rId58"/>
    <p:sldId id="315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0" Type="http://schemas.openxmlformats.org/officeDocument/2006/relationships/slide" Target="slides/slide18.xml"></Relationship><Relationship Id="rId52" Type="http://schemas.openxmlformats.org/officeDocument/2006/relationships/slide" Target="slides/slide19.xml"></Relationship><Relationship Id="rId54" Type="http://schemas.openxmlformats.org/officeDocument/2006/relationships/slide" Target="slides/slide20.xml"></Relationship><Relationship Id="rId56" Type="http://schemas.openxmlformats.org/officeDocument/2006/relationships/slide" Target="slides/slide21.xml"></Relationship><Relationship Id="rId58" Type="http://schemas.openxmlformats.org/officeDocument/2006/relationships/slide" Target="slides/slide22.xml"></Relationship><Relationship Id="rId60" Type="http://schemas.openxmlformats.org/officeDocument/2006/relationships/slide" Target="slides/slide23.xml"></Relationship><Relationship Id="rId62" Type="http://schemas.openxmlformats.org/officeDocument/2006/relationships/viewProps" Target="viewProps.xml"></Relationship><Relationship Id="rId6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3" Type="http://schemas.openxmlformats.org/officeDocument/2006/relationships/image" Target="../media/fImage29524601322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19" Type="http://schemas.openxmlformats.org/officeDocument/2006/relationships/image" Target="../media/fImage222811549961.png"></Relationship><Relationship Id="rId20" Type="http://schemas.openxmlformats.org/officeDocument/2006/relationships/image" Target="../media/fImage1088410241.png"></Relationship><Relationship Id="rId21" Type="http://schemas.openxmlformats.org/officeDocument/2006/relationships/image" Target="../media/fImage111131038467.png"></Relationship><Relationship Id="rId2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69704987673.png"></Relationship><Relationship Id="rId3" Type="http://schemas.openxmlformats.org/officeDocument/2006/relationships/image" Target="../media/fImage49614994664.png"></Relationship><Relationship Id="rId4" Type="http://schemas.openxmlformats.org/officeDocument/2006/relationships/image" Target="../media/fImage191385015141.png"></Relationship><Relationship Id="rId5" Type="http://schemas.openxmlformats.org/officeDocument/2006/relationships/image" Target="../media/fImage7717502771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52445148253.png"></Relationship><Relationship Id="rId3" Type="http://schemas.openxmlformats.org/officeDocument/2006/relationships/image" Target="../media/fImage350435156868.png"></Relationship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6" Type="http://schemas.openxmlformats.org/officeDocument/2006/relationships/image" Target="../media/fImage50045182662.png"></Relationship><Relationship Id="rId7" Type="http://schemas.openxmlformats.org/officeDocument/2006/relationships/notesSlide" Target="../notesSlides/notesSlide13.xml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12332241.png"></Relationship><Relationship Id="rId3" Type="http://schemas.openxmlformats.org/officeDocument/2006/relationships/image" Target="../media/fImage62293238467.png"></Relationship><Relationship Id="rId4" Type="http://schemas.openxmlformats.org/officeDocument/2006/relationships/image" Target="../media/fImage111573256334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67343366500.png"></Relationship><Relationship Id="rId3" Type="http://schemas.openxmlformats.org/officeDocument/2006/relationships/image" Target="../media/fImage11983379169.png"></Relationship><Relationship Id="rId4" Type="http://schemas.openxmlformats.org/officeDocument/2006/relationships/image" Target="../media/fImage59943385724.png"></Relationship><Relationship Id="rId5" Type="http://schemas.openxmlformats.org/officeDocument/2006/relationships/image" Target="../media/fImage91553391478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1083529358.png"></Relationship><Relationship Id="rId3" Type="http://schemas.openxmlformats.org/officeDocument/2006/relationships/image" Target="../media/fImage255823536962.png"></Relationship><Relationship Id="rId4" Type="http://schemas.openxmlformats.org/officeDocument/2006/relationships/image" Target="../media/fImage95143574464.png"></Relationship><Relationship Id="rId5" Type="http://schemas.openxmlformats.org/officeDocument/2006/relationships/notesSlide" Target="../notesSlides/notesSlide16.xml"></Relationship><Relationship Id="rId6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9013705705.png"></Relationship><Relationship Id="rId3" Type="http://schemas.openxmlformats.org/officeDocument/2006/relationships/image" Target="../media/fImage122093748145.png"></Relationship><Relationship Id="rId4" Type="http://schemas.openxmlformats.org/officeDocument/2006/relationships/image" Target="../media/fImage218493883281.png"></Relationship><Relationship Id="rId5" Type="http://schemas.openxmlformats.org/officeDocument/2006/relationships/image" Target="../media/fImage327023896827.png"></Relationship><Relationship Id="rId6" Type="http://schemas.openxmlformats.org/officeDocument/2006/relationships/image" Target="../media/fImage294413909961.png"></Relationship><Relationship Id="rId7" Type="http://schemas.openxmlformats.org/officeDocument/2006/relationships/image" Target="../media/fImage32631391491.png"></Relationship><Relationship Id="rId8" Type="http://schemas.openxmlformats.org/officeDocument/2006/relationships/notesSlide" Target="../notesSlides/notesSlide17.xml"></Relationship><Relationship Id="rId9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1601637841.png"></Relationship><Relationship Id="rId3" Type="http://schemas.openxmlformats.org/officeDocument/2006/relationships/image" Target="../media/fImage1005323798467.png"></Relationship><Relationship Id="rId4" Type="http://schemas.openxmlformats.org/officeDocument/2006/relationships/image" Target="../media/fImage999983806334.png"></Relationship><Relationship Id="rId5" Type="http://schemas.openxmlformats.org/officeDocument/2006/relationships/image" Target="../media/fImage1036213816500.png"></Relationship><Relationship Id="rId6" Type="http://schemas.openxmlformats.org/officeDocument/2006/relationships/image" Target="../media/fImage186923839169.png"></Relationship><Relationship Id="rId7" Type="http://schemas.openxmlformats.org/officeDocument/2006/relationships/image" Target="../media/fImage43453855724.png"></Relationship><Relationship Id="rId8" Type="http://schemas.openxmlformats.org/officeDocument/2006/relationships/image" Target="../media/fImage44363861478.png"></Relationship><Relationship Id="rId9" Type="http://schemas.openxmlformats.org/officeDocument/2006/relationships/image" Target="../media/fImage43093879358.png"></Relationship><Relationship Id="rId10" Type="http://schemas.openxmlformats.org/officeDocument/2006/relationships/image" Target="../media/fImage44363886962.png"></Relationship><Relationship Id="rId11" Type="http://schemas.openxmlformats.org/officeDocument/2006/relationships/notesSlide" Target="../notesSlides/notesSlide18.xml"></Relationship><Relationship Id="rId12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28974044464.png"></Relationship><Relationship Id="rId3" Type="http://schemas.openxmlformats.org/officeDocument/2006/relationships/image" Target="../media/fImage226304055705.png"></Relationship><Relationship Id="rId4" Type="http://schemas.openxmlformats.org/officeDocument/2006/relationships/image" Target="../media/fImage226934068145.png"></Relationship><Relationship Id="rId5" Type="http://schemas.openxmlformats.org/officeDocument/2006/relationships/image" Target="../media/fImage224774073281.png"></Relationship><Relationship Id="rId6" Type="http://schemas.openxmlformats.org/officeDocument/2006/relationships/image" Target="../media/fImage117804086827.png"></Relationship><Relationship Id="rId7" Type="http://schemas.openxmlformats.org/officeDocument/2006/relationships/image" Target="../media/fImage43454099961.png"></Relationship><Relationship Id="rId8" Type="http://schemas.openxmlformats.org/officeDocument/2006/relationships/image" Target="../media/fImage4436410491.png"></Relationship><Relationship Id="rId9" Type="http://schemas.openxmlformats.org/officeDocument/2006/relationships/image" Target="../media/fImage43094112995.png"></Relationship><Relationship Id="rId10" Type="http://schemas.openxmlformats.org/officeDocument/2006/relationships/image" Target="../media/fImage44364121942.png"></Relationship><Relationship Id="rId11" Type="http://schemas.openxmlformats.org/officeDocument/2006/relationships/notesSlide" Target="../notesSlides/notesSlide19.xml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5" Type="http://schemas.openxmlformats.org/officeDocument/2006/relationships/image" Target="../media/fImage75242895724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04494284827.png"></Relationship><Relationship Id="rId3" Type="http://schemas.openxmlformats.org/officeDocument/2006/relationships/image" Target="../media/fImage164844295436.png"></Relationship><Relationship Id="rId4" Type="http://schemas.openxmlformats.org/officeDocument/2006/relationships/image" Target="../media/fImage229234322391.png"></Relationship><Relationship Id="rId5" Type="http://schemas.openxmlformats.org/officeDocument/2006/relationships/notesSlide" Target="../notesSlides/notesSlide20.xml"></Relationship><Relationship Id="rId6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95841841.png"></Relationship><Relationship Id="rId3" Type="http://schemas.openxmlformats.org/officeDocument/2006/relationships/image" Target="../media/fImage136554198467.png"></Relationship><Relationship Id="rId4" Type="http://schemas.openxmlformats.org/officeDocument/2006/relationships/image" Target="../media/fImage244794216334.png"></Relationship><Relationship Id="rId5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4304326500.png"></Relationship><Relationship Id="rId3" Type="http://schemas.openxmlformats.org/officeDocument/2006/relationships/image" Target="../media/fImage160984339169.png"></Relationship><Relationship Id="rId4" Type="http://schemas.openxmlformats.org/officeDocument/2006/relationships/image" Target="../media/fImage255544515724.png"></Relationship><Relationship Id="rId5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75134501478.png"></Relationship><Relationship Id="rId3" Type="http://schemas.openxmlformats.org/officeDocument/2006/relationships/image" Target="../media/fImage261254549358.png"></Relationship><Relationship Id="rId4" Type="http://schemas.openxmlformats.org/officeDocument/2006/relationships/notesSlide" Target="../notesSlides/notesSlide2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47523021478.png"></Relationship><Relationship Id="rId3" Type="http://schemas.openxmlformats.org/officeDocument/2006/relationships/image" Target="../media/fImage42973039358.png"></Relationship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6" Type="http://schemas.openxmlformats.org/officeDocument/2006/relationships/image" Target="../media/fImage31683085705.png"></Relationship><Relationship Id="rId7" Type="http://schemas.openxmlformats.org/officeDocument/2006/relationships/image" Target="../media/fImage415713108145.png"></Relationship><Relationship Id="rId8" Type="http://schemas.openxmlformats.org/officeDocument/2006/relationships/image" Target="../media/fImage14241166500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21" Type="http://schemas.openxmlformats.org/officeDocument/2006/relationships/image" Target="../media/fImage171861156334.png"></Relationship><Relationship Id="rId22" Type="http://schemas.openxmlformats.org/officeDocument/2006/relationships/image" Target="../media/fImage14241166500.png"></Relationship><Relationship Id="rId23" Type="http://schemas.openxmlformats.org/officeDocument/2006/relationships/image" Target="../media/fImage50043163281.png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6" Type="http://schemas.openxmlformats.org/officeDocument/2006/relationships/image" Target="../media/fImage5004325491.png"></Relationship><Relationship Id="rId2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349343452995.png"></Relationship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5" Type="http://schemas.openxmlformats.org/officeDocument/2006/relationships/image" Target="../media/fImage40303495436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5" Type="http://schemas.openxmlformats.org/officeDocument/2006/relationships/image" Target="../media/fImage14241166500.png"></Relationship><Relationship Id="rId6" Type="http://schemas.openxmlformats.org/officeDocument/2006/relationships/image" Target="../media/fImage10263376153.png"></Relationship><Relationship Id="rId7" Type="http://schemas.openxmlformats.org/officeDocument/2006/relationships/image" Target="../media/fImage30093380292.png"></Relationship><Relationship Id="rId8" Type="http://schemas.openxmlformats.org/officeDocument/2006/relationships/image" Target="../media/fImage40303812382.png"></Relationship><Relationship Id="rId9" Type="http://schemas.openxmlformats.org/officeDocument/2006/relationships/notesSlide" Target="../notesSlides/notesSlide6.xml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36171416962.png"></Relationship><Relationship Id="rId3" Type="http://schemas.openxmlformats.org/officeDocument/2006/relationships/image" Target="../media/fImage17571434464.png"></Relationship><Relationship Id="rId4" Type="http://schemas.openxmlformats.org/officeDocument/2006/relationships/image" Target="../media/fImage59191455705.png"></Relationship><Relationship Id="rId5" Type="http://schemas.openxmlformats.org/officeDocument/2006/relationships/image" Target="../media/fImage34581478145.png"></Relationship><Relationship Id="rId6" Type="http://schemas.openxmlformats.org/officeDocument/2006/relationships/image" Target="../media/fImage42601493281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9" Type="http://schemas.openxmlformats.org/officeDocument/2006/relationships/image" Target="../media/fImage40644806299.png"></Relationship><Relationship Id="rId10" Type="http://schemas.openxmlformats.org/officeDocument/2006/relationships/image" Target="../media/fImage41594817035.png"></Relationship><Relationship Id="rId11" Type="http://schemas.openxmlformats.org/officeDocument/2006/relationships/image" Target="../media/fImage304534829894.png"></Relationship><Relationship Id="rId12" Type="http://schemas.openxmlformats.org/officeDocument/2006/relationships/image" Target="../media/fImage304824838703.png"></Relationship><Relationship Id="rId13" Type="http://schemas.openxmlformats.org/officeDocument/2006/relationships/notesSlide" Target="../notesSlides/notesSlide9.xml"></Relationship><Relationship Id="rId1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92675" y="388620"/>
            <a:ext cx="2399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4926330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Sige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4928235"/>
            <a:ext cx="4257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185" y="1371600"/>
            <a:ext cx="4136390" cy="343408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5410"/>
            <a:ext cx="4248785" cy="3422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915535" y="408940"/>
            <a:ext cx="2371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3833495"/>
            <a:ext cx="41662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그다음 AnimationAction 스크립트를 선택하고 애니메이터 컴포넌트를 가져올 수 있는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실행시킬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5620" y="1541145"/>
            <a:ext cx="2866390" cy="2143125"/>
          </a:xfrm>
          <a:prstGeom prst="roundRect"/>
          <a:solidFill>
            <a:srgbClr val="EDEDED"/>
          </a:solidFill>
        </p:spPr>
      </p:pic>
      <p:pic>
        <p:nvPicPr>
          <p:cNvPr id="116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2232025"/>
            <a:ext cx="680720" cy="742950"/>
          </a:xfrm>
          <a:prstGeom prst="roundRect"/>
          <a:solidFill>
            <a:srgbClr val="EDEDED"/>
          </a:solidFill>
        </p:spPr>
      </p:pic>
      <p:sp>
        <p:nvSpPr>
          <p:cNvPr id="1167" name="Rect 0"/>
          <p:cNvSpPr>
            <a:spLocks/>
          </p:cNvSpPr>
          <p:nvPr/>
        </p:nvSpPr>
        <p:spPr>
          <a:xfrm rot="0">
            <a:off x="7685405" y="250761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20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3950" y="1547495"/>
            <a:ext cx="4248785" cy="2196465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 rot="0">
            <a:off x="1125855" y="3829050"/>
            <a:ext cx="42468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그런 다음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726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Transition : 애니메이션의 상태가 어느 방향으로 연결될 지 결정하여 스테이트를 이어주는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70915" y="4615180"/>
            <a:ext cx="438594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조건이 생겼을 때 원하는 애니메이션이 재생할 수 있도록 트랜지션을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6" name="그림 74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900" y="2205990"/>
            <a:ext cx="4376420" cy="2258695"/>
          </a:xfrm>
          <a:prstGeom prst="roundRect"/>
          <a:solidFill>
            <a:srgbClr val="EDEDED"/>
          </a:solidFill>
        </p:spPr>
      </p:pic>
      <p:sp>
        <p:nvSpPr>
          <p:cNvPr id="1127" name="텍스트 상자 1"/>
          <p:cNvSpPr txBox="1">
            <a:spLocks/>
          </p:cNvSpPr>
          <p:nvPr/>
        </p:nvSpPr>
        <p:spPr>
          <a:xfrm rot="0">
            <a:off x="6931025" y="3503295"/>
            <a:ext cx="428561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Has Exit Time을 활성화하게 되면 해당 동작이 다 끝나고 다음 동작으로 이동하도록 설정합니다.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비활성화하게 되면 condition의 조건이 충족될 때 바로 동작이 전환되도록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2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8485" y="1195705"/>
            <a:ext cx="4277995" cy="1090930"/>
          </a:xfrm>
          <a:prstGeom prst="rect"/>
          <a:noFill/>
        </p:spPr>
      </p:pic>
      <p:pic>
        <p:nvPicPr>
          <p:cNvPr id="1129" name="그림 3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3880" y="2397760"/>
            <a:ext cx="4284345" cy="1027430"/>
          </a:xfrm>
          <a:prstGeom prst="rect"/>
          <a:noFill/>
        </p:spPr>
      </p:pic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971550" y="4138930"/>
            <a:ext cx="43186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 </a:t>
            </a:r>
            <a:r>
              <a:rPr lang="ko-KR" sz="1800">
                <a:latin typeface="맑은 고딕" charset="0"/>
                <a:ea typeface="맑은 고딕" charset="0"/>
              </a:rPr>
              <a:t>그다음 Animation Action 게임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1025" y="4693920"/>
            <a:ext cx="4285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생성하고 각각의 버튼 이름을 Kick Button과 Running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1" name="그림 2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1476375"/>
            <a:ext cx="2686685" cy="2467610"/>
          </a:xfrm>
          <a:prstGeom prst="roundRect"/>
          <a:solidFill>
            <a:srgbClr val="EDEDED"/>
          </a:solidFill>
        </p:spPr>
      </p:pic>
      <p:pic>
        <p:nvPicPr>
          <p:cNvPr id="1132" name="그림 2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550" y="2066925"/>
            <a:ext cx="1381760" cy="1286510"/>
          </a:xfrm>
          <a:prstGeom prst="roundRect"/>
          <a:solidFill>
            <a:srgbClr val="EDEDED"/>
          </a:solidFill>
        </p:spPr>
      </p:pic>
      <p:cxnSp>
        <p:nvCxnSpPr>
          <p:cNvPr id="1133" name="도형 216"/>
          <p:cNvCxnSpPr>
            <a:stCxn id="1132" idx="3"/>
          </p:cNvCxnSpPr>
          <p:nvPr/>
        </p:nvCxnSpPr>
        <p:spPr>
          <a:xfrm rot="0">
            <a:off x="2352675" y="2709545"/>
            <a:ext cx="353060" cy="92964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4" name="그림 2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480820"/>
            <a:ext cx="2467610" cy="3025140"/>
          </a:xfrm>
          <a:prstGeom prst="rect"/>
          <a:noFill/>
        </p:spPr>
      </p:pic>
      <p:pic>
        <p:nvPicPr>
          <p:cNvPr id="1135" name="그림 2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1870" y="1800225"/>
            <a:ext cx="1343660" cy="24009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971550" y="4138930"/>
            <a:ext cx="43186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그리고 각각의 버튼의 앵커를 설정하고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Selected Color의 색상을 다른 색상으로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855720"/>
            <a:ext cx="43014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여기서 각각의 버튼 이벤트 함수에 AnimationAction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버튼에 사용할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6" name="그림 2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95650" y="1457325"/>
            <a:ext cx="1991360" cy="2496185"/>
          </a:xfrm>
          <a:prstGeom prst="rect"/>
          <a:noFill/>
        </p:spPr>
      </p:pic>
      <p:pic>
        <p:nvPicPr>
          <p:cNvPr id="1137" name="그림 2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550" y="1466850"/>
            <a:ext cx="2000885" cy="2477135"/>
          </a:xfrm>
          <a:prstGeom prst="rect"/>
          <a:noFill/>
        </p:spPr>
      </p:pic>
      <p:pic>
        <p:nvPicPr>
          <p:cNvPr id="1138" name="그림 2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8675" y="2614295"/>
            <a:ext cx="2791460" cy="1057910"/>
          </a:xfrm>
          <a:prstGeom prst="rect"/>
          <a:noFill/>
        </p:spPr>
      </p:pic>
      <p:pic>
        <p:nvPicPr>
          <p:cNvPr id="1139" name="그림 2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452245"/>
            <a:ext cx="2772410" cy="1000760"/>
          </a:xfrm>
          <a:prstGeom prst="rect"/>
          <a:noFill/>
        </p:spPr>
      </p:pic>
      <p:pic>
        <p:nvPicPr>
          <p:cNvPr id="1140" name="그림 2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876425"/>
            <a:ext cx="1286510" cy="13055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938905"/>
            <a:ext cx="39827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BlendAnimation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Dreyar By M.Aure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663950"/>
            <a:ext cx="43021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캐릭터 오브젝트에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방향키를 입력했을 때 변화되는 값을 애니메이터의 파라미터 값을 변경할 수 있는 함수에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265" y="2078355"/>
            <a:ext cx="948055" cy="1072515"/>
          </a:xfrm>
          <a:prstGeom prst="roundRect"/>
          <a:solidFill>
            <a:srgbClr val="EDEDED"/>
          </a:solidFill>
        </p:spPr>
      </p:pic>
      <p:pic>
        <p:nvPicPr>
          <p:cNvPr id="114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9535" y="1454785"/>
            <a:ext cx="2115820" cy="2311400"/>
          </a:xfrm>
          <a:prstGeom prst="roundRect"/>
          <a:solidFill>
            <a:srgbClr val="EDEDED"/>
          </a:solidFill>
        </p:spPr>
      </p:pic>
      <p:cxnSp>
        <p:nvCxnSpPr>
          <p:cNvPr id="1143" name="도형 7"/>
          <p:cNvCxnSpPr>
            <a:stCxn id="1141" idx="1"/>
          </p:cNvCxnSpPr>
          <p:nvPr/>
        </p:nvCxnSpPr>
        <p:spPr>
          <a:xfrm rot="0" flipH="1" flipV="1">
            <a:off x="3474720" y="2369185"/>
            <a:ext cx="932180" cy="2457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4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2930" y="1445895"/>
            <a:ext cx="4307205" cy="1979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764915"/>
            <a:ext cx="39827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캐릭터에 있는 </a:t>
            </a:r>
            <a:r>
              <a:rPr lang="ko-KR" sz="1800">
                <a:latin typeface="맑은 고딕" charset="0"/>
                <a:ea typeface="맑은 고딕" charset="0"/>
              </a:rPr>
              <a:t>Animator Controller</a:t>
            </a:r>
            <a:r>
              <a:rPr lang="ko-KR" sz="1800">
                <a:latin typeface="맑은 고딕" charset="0"/>
                <a:ea typeface="맑은 고딕" charset="0"/>
              </a:rPr>
              <a:t>를 선택하고 Parameters를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Float 변수를 2개 추가하고 이름을 Horizontal과 Vertical로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4869815"/>
            <a:ext cx="4302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컨트롤러의 Base Layer에서 Create State를 선택하고 From New Blend Tree를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5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3505" y="1438275"/>
            <a:ext cx="2442845" cy="2103755"/>
          </a:xfrm>
          <a:prstGeom prst="rect"/>
          <a:noFill/>
        </p:spPr>
      </p:pic>
      <p:pic>
        <p:nvPicPr>
          <p:cNvPr id="114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75125" y="1903730"/>
            <a:ext cx="1181735" cy="1147445"/>
          </a:xfrm>
          <a:prstGeom prst="roundRect"/>
          <a:solidFill>
            <a:srgbClr val="EDEDED"/>
          </a:solidFill>
        </p:spPr>
      </p:pic>
      <p:pic>
        <p:nvPicPr>
          <p:cNvPr id="114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0865" y="1438275"/>
            <a:ext cx="4311015" cy="1047750"/>
          </a:xfrm>
          <a:prstGeom prst="roundRect"/>
          <a:solidFill>
            <a:srgbClr val="EDEDED"/>
          </a:solidFill>
        </p:spPr>
      </p:pic>
      <p:pic>
        <p:nvPicPr>
          <p:cNvPr id="114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2701925"/>
            <a:ext cx="4305300" cy="2028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421765" y="1437005"/>
            <a:ext cx="39160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블렌드 트리는 여러 개의 애니메이션의 일부를 각각 다른 비중으로 합쳐서 매끄럽게 이어주는 </a:t>
            </a:r>
            <a:r>
              <a:rPr sz="1800"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25945" y="3954780"/>
            <a:ext cx="42640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Blend Tree를 선택하게 되면 Blend Tree를 설정할 수 있는 공간으로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Blend Tree에 Blend Type을 2D Simple Directional로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9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5310" y="1438275"/>
            <a:ext cx="4248150" cy="881380"/>
          </a:xfrm>
          <a:prstGeom prst="roundRect"/>
          <a:solidFill>
            <a:srgbClr val="EDEDED"/>
          </a:solidFill>
        </p:spPr>
      </p:pic>
      <p:pic>
        <p:nvPicPr>
          <p:cNvPr id="1150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2776220"/>
            <a:ext cx="3922395" cy="2952115"/>
          </a:xfrm>
          <a:prstGeom prst="roundRect"/>
          <a:solidFill>
            <a:srgbClr val="EDEDED"/>
          </a:solidFill>
        </p:spPr>
      </p:pic>
      <p:pic>
        <p:nvPicPr>
          <p:cNvPr id="115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5945" y="2483485"/>
            <a:ext cx="4239260" cy="1316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72757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그리고 앞, 뒤, 좌, 우로 움직이는 애니메이션을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6835" y="1441450"/>
            <a:ext cx="4015740" cy="986790"/>
          </a:xfrm>
          <a:prstGeom prst="roundRect"/>
          <a:solidFill>
            <a:srgbClr val="EDEDED"/>
          </a:solidFill>
        </p:spPr>
      </p:pic>
      <p:sp>
        <p:nvSpPr>
          <p:cNvPr id="1154" name="텍스트 상자 37"/>
          <p:cNvSpPr txBox="1">
            <a:spLocks/>
          </p:cNvSpPr>
          <p:nvPr/>
        </p:nvSpPr>
        <p:spPr>
          <a:xfrm rot="0">
            <a:off x="1353185" y="2488565"/>
            <a:ext cx="4009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블렌드 트리의 애니메이션을 혼합하기 위해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3546475"/>
            <a:ext cx="4016375" cy="1857375"/>
          </a:xfrm>
          <a:prstGeom prst="roundRect"/>
          <a:solidFill>
            <a:srgbClr val="EDEDED"/>
          </a:solidFill>
        </p:spPr>
      </p:pic>
      <p:pic>
        <p:nvPicPr>
          <p:cNvPr id="1156" name="그림 4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4030" y="1435100"/>
            <a:ext cx="929640" cy="3112770"/>
          </a:xfrm>
          <a:prstGeom prst="roundRect"/>
          <a:solidFill>
            <a:srgbClr val="EDEDED"/>
          </a:solidFill>
        </p:spPr>
      </p:pic>
      <p:pic>
        <p:nvPicPr>
          <p:cNvPr id="1157" name="그림 4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1940" y="1437640"/>
            <a:ext cx="927100" cy="3110230"/>
          </a:xfrm>
          <a:prstGeom prst="roundRect"/>
          <a:solidFill>
            <a:srgbClr val="EDEDED"/>
          </a:solidFill>
        </p:spPr>
      </p:pic>
      <p:pic>
        <p:nvPicPr>
          <p:cNvPr id="1158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73820" y="1439545"/>
            <a:ext cx="911225" cy="3100070"/>
          </a:xfrm>
          <a:prstGeom prst="roundRect"/>
          <a:solidFill>
            <a:srgbClr val="EDEDED"/>
          </a:solidFill>
        </p:spPr>
      </p:pic>
      <p:pic>
        <p:nvPicPr>
          <p:cNvPr id="1159" name="그림 4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2365" y="1438275"/>
            <a:ext cx="924560" cy="3109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89394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유니티 프로젝트에 애니메이션 파일을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6490" y="1359535"/>
            <a:ext cx="1958340" cy="1575435"/>
          </a:xfrm>
          <a:prstGeom prst="rect"/>
          <a:noFill/>
        </p:spPr>
      </p:pic>
      <p:pic>
        <p:nvPicPr>
          <p:cNvPr id="11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6930" y="1359535"/>
            <a:ext cx="1960880" cy="1567180"/>
          </a:xfrm>
          <a:prstGeom prst="rect"/>
          <a:noFill/>
        </p:spPr>
      </p:pic>
      <p:pic>
        <p:nvPicPr>
          <p:cNvPr id="1162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745" y="3056255"/>
            <a:ext cx="1950085" cy="1566545"/>
          </a:xfrm>
          <a:prstGeom prst="rect"/>
          <a:noFill/>
        </p:spPr>
      </p:pic>
      <p:pic>
        <p:nvPicPr>
          <p:cNvPr id="1163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3755" y="3051175"/>
            <a:ext cx="1964055" cy="1571625"/>
          </a:xfrm>
          <a:prstGeom prst="rect"/>
          <a:noFill/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1137285" y="489902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동작하는 애니메이션에는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5885"/>
            <a:ext cx="4165600" cy="2342515"/>
          </a:xfrm>
          <a:prstGeom prst="roundRect"/>
          <a:solidFill>
            <a:srgbClr val="EDEDED"/>
          </a:solidFill>
        </p:spPr>
      </p:pic>
      <p:pic>
        <p:nvPicPr>
          <p:cNvPr id="1166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911600"/>
            <a:ext cx="791210" cy="829310"/>
          </a:xfrm>
          <a:prstGeom prst="roundRect"/>
          <a:solidFill>
            <a:srgbClr val="EDEDED"/>
          </a:solidFill>
        </p:spPr>
      </p:pic>
      <p:pic>
        <p:nvPicPr>
          <p:cNvPr id="1167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2580" y="3915410"/>
            <a:ext cx="762635" cy="857885"/>
          </a:xfrm>
          <a:prstGeom prst="roundRect"/>
          <a:solidFill>
            <a:srgbClr val="EDEDED"/>
          </a:solidFill>
        </p:spPr>
      </p:pic>
      <p:pic>
        <p:nvPicPr>
          <p:cNvPr id="1168" name="그림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3355" y="3915410"/>
            <a:ext cx="791210" cy="848360"/>
          </a:xfrm>
          <a:prstGeom prst="roundRect"/>
          <a:solidFill>
            <a:srgbClr val="EDEDED"/>
          </a:solidFill>
        </p:spPr>
      </p:pic>
      <p:pic>
        <p:nvPicPr>
          <p:cNvPr id="1169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2865" y="3924300"/>
            <a:ext cx="791210" cy="838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4980" y="3945890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블렌드 트리를 선택하고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Pos X와 Pos Y 좌표값을 설정하고 Motion에 좌표에 알맞은 애니메이션이 동작할 애니메이션을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5056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358265"/>
            <a:ext cx="1976120" cy="1718310"/>
          </a:xfrm>
          <a:prstGeom prst="rect"/>
          <a:noFill/>
        </p:spPr>
      </p:pic>
      <p:pic>
        <p:nvPicPr>
          <p:cNvPr id="1171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170555"/>
            <a:ext cx="1973580" cy="1726565"/>
          </a:xfrm>
          <a:prstGeom prst="rect"/>
          <a:noFill/>
        </p:spPr>
      </p:pic>
      <p:pic>
        <p:nvPicPr>
          <p:cNvPr id="1172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8995" y="1355090"/>
            <a:ext cx="1990090" cy="1721485"/>
          </a:xfrm>
          <a:prstGeom prst="rect"/>
          <a:noFill/>
        </p:spPr>
      </p:pic>
      <p:pic>
        <p:nvPicPr>
          <p:cNvPr id="1173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5185" y="3166745"/>
            <a:ext cx="1985645" cy="1722120"/>
          </a:xfrm>
          <a:prstGeom prst="rect"/>
          <a:noFill/>
        </p:spPr>
      </p:pic>
      <p:pic>
        <p:nvPicPr>
          <p:cNvPr id="1174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36660" y="1355090"/>
            <a:ext cx="2129155" cy="2327910"/>
          </a:xfrm>
          <a:prstGeom prst="rect"/>
          <a:noFill/>
        </p:spPr>
      </p:pic>
      <p:pic>
        <p:nvPicPr>
          <p:cNvPr id="1175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76045"/>
            <a:ext cx="759460" cy="777875"/>
          </a:xfrm>
          <a:prstGeom prst="roundRect"/>
          <a:solidFill>
            <a:srgbClr val="EDEDED"/>
          </a:solidFill>
        </p:spPr>
      </p:pic>
      <p:pic>
        <p:nvPicPr>
          <p:cNvPr id="1176" name="그림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8425" y="1355090"/>
            <a:ext cx="753110" cy="790575"/>
          </a:xfrm>
          <a:prstGeom prst="roundRect"/>
          <a:solidFill>
            <a:srgbClr val="EDEDED"/>
          </a:solidFill>
        </p:spPr>
      </p:pic>
      <p:pic>
        <p:nvPicPr>
          <p:cNvPr id="1177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2776220"/>
            <a:ext cx="755015" cy="765810"/>
          </a:xfrm>
          <a:prstGeom prst="roundRect"/>
          <a:solidFill>
            <a:srgbClr val="EDEDED"/>
          </a:solidFill>
        </p:spPr>
      </p:pic>
      <p:pic>
        <p:nvPicPr>
          <p:cNvPr id="1178" name="그림 4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4615" y="2784475"/>
            <a:ext cx="756920" cy="765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92675" y="388620"/>
            <a:ext cx="2399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492633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650490"/>
            <a:ext cx="4257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363345"/>
            <a:ext cx="4140200" cy="3434080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363345"/>
            <a:ext cx="4251325" cy="1214120"/>
          </a:xfrm>
          <a:prstGeom prst="rect"/>
          <a:noFill/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3867785"/>
            <a:ext cx="743585" cy="867410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14185" y="4933315"/>
            <a:ext cx="4257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유니티 프로젝트에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1" name="도형 63"/>
          <p:cNvSpPr>
            <a:spLocks/>
          </p:cNvSpPr>
          <p:nvPr/>
        </p:nvSpPr>
        <p:spPr>
          <a:xfrm rot="0">
            <a:off x="7740015" y="418846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6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3090" y="3865245"/>
            <a:ext cx="2879725" cy="873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4145915"/>
            <a:ext cx="41948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Condition을 추가하고 Vertical에 Greater를 선택하고 0.1로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268732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그러면 현재 블렌드 트리에서 파라미터의 값에 따라 각각의 애니메이션이 혼합되도록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8565" y="136144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1180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782695"/>
            <a:ext cx="4140835" cy="1238885"/>
          </a:xfrm>
          <a:prstGeom prst="roundRect"/>
          <a:solidFill>
            <a:srgbClr val="EDEDED"/>
          </a:solidFill>
        </p:spPr>
      </p:pic>
      <p:sp>
        <p:nvSpPr>
          <p:cNvPr id="1181" name="텍스트 상자 50"/>
          <p:cNvSpPr txBox="1">
            <a:spLocks/>
          </p:cNvSpPr>
          <p:nvPr/>
        </p:nvSpPr>
        <p:spPr>
          <a:xfrm rot="0">
            <a:off x="1217295" y="517842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Base Layer에서 Idle 애니메이션을 선택하고 Make Transition을 Blend Tree에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201160" cy="268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52597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11910" y="3194685"/>
            <a:ext cx="4042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Idle 애니메이션을 선택하고 Make Transition 생성하여 Blend Tree에 연결해 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" descr="C:/Users/Admin1/AppData/Roaming/PolarisOffice/ETemp/8552_20879608/fImage1895841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115" y="1366520"/>
            <a:ext cx="4053205" cy="1659890"/>
          </a:xfrm>
          <a:prstGeom prst="roundRect"/>
          <a:solidFill>
            <a:srgbClr val="EDEDED"/>
          </a:solidFill>
        </p:spPr>
      </p:pic>
      <p:pic>
        <p:nvPicPr>
          <p:cNvPr id="1184" name="그림 4" descr="C:/Users/Admin1/AppData/Roaming/PolarisOffice/ETemp/8552_20879608/fImage1365541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74820"/>
            <a:ext cx="4037330" cy="1661160"/>
          </a:xfrm>
          <a:prstGeom prst="roundRect"/>
          <a:solidFill>
            <a:srgbClr val="EDEDED"/>
          </a:solidFill>
        </p:spPr>
      </p:pic>
      <p:pic>
        <p:nvPicPr>
          <p:cNvPr id="1185" name="그림 9" descr="C:/Users/Admin1/AppData/Roaming/PolarisOffice/ETemp/8552_20879608/fImage24479421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4615"/>
            <a:ext cx="4190365" cy="3790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5935" y="4744720"/>
            <a:ext cx="4177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다시 한번 더 Idle 애니메이션을 선택하고 Make Transition 생성하여 Blend Tree에 연결해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62075" y="3918585"/>
            <a:ext cx="4008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Greater를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0.1을 초과했을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 descr="C:/Users/Admin1/AppData/Roaming/PolarisOffice/ETemp/8552_20879608/fImage1943043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295" y="1303020"/>
            <a:ext cx="3580130" cy="1690370"/>
          </a:xfrm>
          <a:prstGeom prst="roundRect"/>
          <a:solidFill>
            <a:srgbClr val="EDEDED"/>
          </a:solidFill>
        </p:spPr>
      </p:pic>
      <p:pic>
        <p:nvPicPr>
          <p:cNvPr id="1188" name="그림 14" descr="C:/Users/Admin1/AppData/Roaming/PolarisOffice/ETemp/8552_20879608/fImage1609843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040" y="3208655"/>
            <a:ext cx="3575050" cy="1430655"/>
          </a:xfrm>
          <a:prstGeom prst="roundRect"/>
          <a:solidFill>
            <a:srgbClr val="EDEDED"/>
          </a:solidFill>
        </p:spPr>
      </p:pic>
      <p:sp>
        <p:nvSpPr>
          <p:cNvPr id="1189" name="도형 22"/>
          <p:cNvSpPr>
            <a:spLocks/>
          </p:cNvSpPr>
          <p:nvPr/>
        </p:nvSpPr>
        <p:spPr>
          <a:xfrm rot="16200000" flipH="1">
            <a:off x="6146165" y="2924175"/>
            <a:ext cx="2137410" cy="72898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4" descr="C:/Users/Admin1/AppData/Roaming/PolarisOffice/ETemp/8552_20879608/fImage25554451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04925"/>
            <a:ext cx="4001770" cy="2494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8470" y="3913505"/>
            <a:ext cx="42652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Less를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-0.1 미만이 되었을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53820" y="5024120"/>
            <a:ext cx="4008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함께 연결되어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3" descr="C:/Users/Admin1/AppData/Roaming/PolarisOffice/ETemp/8552_20879608/fImage2751345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292860"/>
            <a:ext cx="4010025" cy="3645535"/>
          </a:xfrm>
          <a:prstGeom prst="rect"/>
          <a:noFill/>
        </p:spPr>
      </p:pic>
      <p:pic>
        <p:nvPicPr>
          <p:cNvPr id="1192" name="그림 27" descr="C:/Users/Admin1/AppData/Roaming/PolarisOffice/ETemp/8552_20879608/fImage26125454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96670"/>
            <a:ext cx="4265295" cy="2560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92675" y="388620"/>
            <a:ext cx="2399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267325"/>
            <a:ext cx="41732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359660"/>
            <a:ext cx="4257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22440" y="5266055"/>
            <a:ext cx="4257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5025" y="4222750"/>
            <a:ext cx="1979295" cy="889635"/>
          </a:xfrm>
          <a:prstGeom prst="roundRect"/>
          <a:solidFill>
            <a:srgbClr val="EDEDED"/>
          </a:solidFill>
        </p:spPr>
      </p:pic>
      <p:pic>
        <p:nvPicPr>
          <p:cNvPr id="1164" name="그림 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4316730"/>
            <a:ext cx="1541780" cy="721360"/>
          </a:xfrm>
          <a:prstGeom prst="roundRect"/>
          <a:solidFill>
            <a:srgbClr val="EDEDED"/>
          </a:solidFill>
        </p:spPr>
      </p:pic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105" cy="1555115"/>
          </a:xfrm>
          <a:prstGeom prst="rect"/>
          <a:noFill/>
        </p:spPr>
      </p:pic>
      <p:sp>
        <p:nvSpPr>
          <p:cNvPr id="1166" name="도형 76"/>
          <p:cNvSpPr>
            <a:spLocks/>
          </p:cNvSpPr>
          <p:nvPr/>
        </p:nvSpPr>
        <p:spPr>
          <a:xfrm rot="0">
            <a:off x="2926715" y="455422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24915" y="300990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51545" y="1361440"/>
            <a:ext cx="2530475" cy="876935"/>
          </a:xfrm>
          <a:prstGeom prst="rect"/>
          <a:noFill/>
        </p:spPr>
      </p:pic>
      <p:pic>
        <p:nvPicPr>
          <p:cNvPr id="1169" name="그림 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0330"/>
            <a:ext cx="983615" cy="875030"/>
          </a:xfrm>
          <a:prstGeom prst="roundRect"/>
          <a:solidFill>
            <a:srgbClr val="EDEDED"/>
          </a:solidFill>
        </p:spPr>
      </p:pic>
      <p:sp>
        <p:nvSpPr>
          <p:cNvPr id="1170" name="도형 82"/>
          <p:cNvSpPr>
            <a:spLocks/>
          </p:cNvSpPr>
          <p:nvPr/>
        </p:nvSpPr>
        <p:spPr>
          <a:xfrm rot="0">
            <a:off x="8077835" y="169164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8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183890"/>
            <a:ext cx="2336800" cy="1953895"/>
          </a:xfrm>
          <a:prstGeom prst="rect"/>
          <a:noFill/>
        </p:spPr>
      </p:pic>
      <p:pic>
        <p:nvPicPr>
          <p:cNvPr id="1172" name="그림 8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250170" y="3712845"/>
            <a:ext cx="829310" cy="887095"/>
          </a:xfrm>
          <a:prstGeom prst="roundRect"/>
          <a:solidFill>
            <a:srgbClr val="EDEDED"/>
          </a:solidFill>
        </p:spPr>
      </p:pic>
      <p:sp>
        <p:nvSpPr>
          <p:cNvPr id="1173" name="도형 85"/>
          <p:cNvSpPr>
            <a:spLocks/>
          </p:cNvSpPr>
          <p:nvPr/>
        </p:nvSpPr>
        <p:spPr>
          <a:xfrm rot="0">
            <a:off x="9770110" y="404939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4" name="도형 87"/>
          <p:cNvSpPr>
            <a:spLocks/>
          </p:cNvSpPr>
          <p:nvPr/>
        </p:nvSpPr>
        <p:spPr>
          <a:xfrm rot="0">
            <a:off x="9384665" y="404622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텍스트 상자 38"/>
          <p:cNvSpPr txBox="1">
            <a:spLocks/>
          </p:cNvSpPr>
          <p:nvPr/>
        </p:nvSpPr>
        <p:spPr>
          <a:xfrm rot="0">
            <a:off x="1222375" y="1221105"/>
            <a:ext cx="41732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Animator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Controller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: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애니메이션을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제어하는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10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28215" y="2352675"/>
            <a:ext cx="3159125" cy="2211705"/>
          </a:xfrm>
          <a:prstGeom prst="rect"/>
          <a:noFill/>
        </p:spPr>
      </p:pic>
      <p:pic>
        <p:nvPicPr>
          <p:cNvPr id="1151" name="그림 11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3009265"/>
            <a:ext cx="758825" cy="699135"/>
          </a:xfrm>
          <a:prstGeom prst="roundRect"/>
          <a:solidFill>
            <a:srgbClr val="EDEDED"/>
          </a:solidFill>
        </p:spPr>
      </p:pic>
      <p:cxnSp>
        <p:nvCxnSpPr>
          <p:cNvPr id="1152" name="도형 14"/>
          <p:cNvCxnSpPr>
            <a:stCxn id="1151" idx="3"/>
          </p:cNvCxnSpPr>
          <p:nvPr/>
        </p:nvCxnSpPr>
        <p:spPr>
          <a:xfrm rot="0" flipV="1">
            <a:off x="1970405" y="2767965"/>
            <a:ext cx="3308985" cy="5911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4" name="텍스트 상자 88"/>
          <p:cNvSpPr txBox="1">
            <a:spLocks/>
          </p:cNvSpPr>
          <p:nvPr/>
        </p:nvSpPr>
        <p:spPr>
          <a:xfrm rot="0">
            <a:off x="4892675" y="388620"/>
            <a:ext cx="2399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텍스트 상자 89"/>
          <p:cNvSpPr txBox="1">
            <a:spLocks/>
          </p:cNvSpPr>
          <p:nvPr/>
        </p:nvSpPr>
        <p:spPr>
          <a:xfrm rot="0">
            <a:off x="1296670" y="4759325"/>
            <a:ext cx="40824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캐릭터의 애니메이터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90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24035" y="1405255"/>
            <a:ext cx="1367155" cy="873125"/>
          </a:xfrm>
          <a:prstGeom prst="roundRect"/>
          <a:solidFill>
            <a:srgbClr val="EDEDED"/>
          </a:solidFill>
        </p:spPr>
      </p:pic>
      <p:pic>
        <p:nvPicPr>
          <p:cNvPr id="1157" name="그림 93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30630"/>
            <a:ext cx="1613535" cy="1430020"/>
          </a:xfrm>
          <a:prstGeom prst="roundRect"/>
          <a:solidFill>
            <a:srgbClr val="EDEDED"/>
          </a:solidFill>
        </p:spPr>
      </p:pic>
      <p:sp>
        <p:nvSpPr>
          <p:cNvPr id="1158" name="도형 97"/>
          <p:cNvSpPr>
            <a:spLocks/>
          </p:cNvSpPr>
          <p:nvPr/>
        </p:nvSpPr>
        <p:spPr>
          <a:xfrm rot="0">
            <a:off x="9034145" y="173291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텍스트 상자 98"/>
          <p:cNvSpPr txBox="1">
            <a:spLocks/>
          </p:cNvSpPr>
          <p:nvPr/>
        </p:nvSpPr>
        <p:spPr>
          <a:xfrm rot="0">
            <a:off x="6813550" y="2753360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3898900"/>
            <a:ext cx="676910" cy="742950"/>
          </a:xfrm>
          <a:prstGeom prst="roundRect"/>
          <a:solidFill>
            <a:srgbClr val="EDEDED"/>
          </a:solidFill>
        </p:spPr>
      </p:pic>
      <p:sp>
        <p:nvSpPr>
          <p:cNvPr id="1161" name="텍스트 상자 102"/>
          <p:cNvSpPr txBox="1">
            <a:spLocks/>
          </p:cNvSpPr>
          <p:nvPr/>
        </p:nvSpPr>
        <p:spPr>
          <a:xfrm rot="0">
            <a:off x="6826885" y="4761865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그다음으로 AnimationAction 스크립트 생성하고 AnimationAction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도형 104"/>
          <p:cNvSpPr>
            <a:spLocks/>
          </p:cNvSpPr>
          <p:nvPr/>
        </p:nvSpPr>
        <p:spPr>
          <a:xfrm rot="0">
            <a:off x="8607425" y="172974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105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1525" y="3874135"/>
            <a:ext cx="2396490" cy="781685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3"/>
          </p:cNvCxnSpPr>
          <p:nvPr/>
        </p:nvCxnSpPr>
        <p:spPr>
          <a:xfrm rot="0">
            <a:off x="7498080" y="4269740"/>
            <a:ext cx="1141730" cy="30289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Rect 0"/>
          <p:cNvSpPr txBox="1">
            <a:spLocks/>
          </p:cNvSpPr>
          <p:nvPr/>
        </p:nvSpPr>
        <p:spPr>
          <a:xfrm rot="0">
            <a:off x="1271905" y="5008880"/>
            <a:ext cx="40906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05295" y="2529205"/>
            <a:ext cx="400240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0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1905" y="1313180"/>
            <a:ext cx="4090670" cy="3557905"/>
          </a:xfrm>
          <a:prstGeom prst="rect"/>
          <a:noFill/>
        </p:spPr>
      </p:pic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04925"/>
            <a:ext cx="3999230" cy="1148080"/>
          </a:xfrm>
          <a:prstGeom prst="rect"/>
          <a:noFill/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4279900"/>
            <a:ext cx="753110" cy="775970"/>
          </a:xfrm>
          <a:prstGeom prst="roundRect"/>
          <a:solidFill>
            <a:srgbClr val="EDEDED"/>
          </a:solidFill>
        </p:spPr>
      </p:pic>
      <p:pic>
        <p:nvPicPr>
          <p:cNvPr id="1168" name="그림 1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0090" y="4224655"/>
            <a:ext cx="1196975" cy="905510"/>
          </a:xfrm>
          <a:prstGeom prst="roundRect"/>
          <a:solidFill>
            <a:srgbClr val="EDEDED"/>
          </a:solidFill>
        </p:spPr>
      </p:pic>
      <p:sp>
        <p:nvSpPr>
          <p:cNvPr id="1169" name="도형 116"/>
          <p:cNvSpPr>
            <a:spLocks/>
          </p:cNvSpPr>
          <p:nvPr/>
        </p:nvSpPr>
        <p:spPr>
          <a:xfrm rot="0">
            <a:off x="7764780" y="455549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117"/>
          <p:cNvSpPr>
            <a:spLocks/>
          </p:cNvSpPr>
          <p:nvPr/>
        </p:nvSpPr>
        <p:spPr>
          <a:xfrm rot="0">
            <a:off x="8185785" y="456057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1" name="도형 118"/>
          <p:cNvSpPr>
            <a:spLocks/>
          </p:cNvSpPr>
          <p:nvPr/>
        </p:nvSpPr>
        <p:spPr>
          <a:xfrm rot="0">
            <a:off x="8623300" y="455739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2" name="도형 119"/>
          <p:cNvSpPr>
            <a:spLocks/>
          </p:cNvSpPr>
          <p:nvPr/>
        </p:nvSpPr>
        <p:spPr>
          <a:xfrm rot="0">
            <a:off x="9072245" y="4557395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805295" y="528828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Rect 0"/>
          <p:cNvSpPr txBox="1">
            <a:spLocks/>
          </p:cNvSpPr>
          <p:nvPr/>
        </p:nvSpPr>
        <p:spPr>
          <a:xfrm rot="0">
            <a:off x="1388110" y="2789555"/>
            <a:ext cx="3990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83400" y="2953385"/>
            <a:ext cx="4015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903095"/>
            <a:ext cx="1146810" cy="824230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84670" y="545719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5305" y="3826510"/>
            <a:ext cx="4022090" cy="1484630"/>
          </a:xfrm>
          <a:prstGeom prst="roundRect"/>
          <a:solidFill>
            <a:srgbClr val="EDEDED"/>
          </a:solidFill>
        </p:spPr>
      </p:pic>
      <p:pic>
        <p:nvPicPr>
          <p:cNvPr id="1175" name="그림 1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11895" y="1720850"/>
            <a:ext cx="2087245" cy="1172845"/>
          </a:xfrm>
          <a:prstGeom prst="roundRect"/>
          <a:solidFill>
            <a:srgbClr val="EDEDED"/>
          </a:solidFill>
        </p:spPr>
      </p:pic>
      <p:sp>
        <p:nvSpPr>
          <p:cNvPr id="1176" name="도형 125"/>
          <p:cNvSpPr>
            <a:spLocks/>
          </p:cNvSpPr>
          <p:nvPr/>
        </p:nvSpPr>
        <p:spPr>
          <a:xfrm rot="0">
            <a:off x="7365365" y="143827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2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7000" y="1654175"/>
            <a:ext cx="831850" cy="823595"/>
          </a:xfrm>
          <a:prstGeom prst="roundRect"/>
          <a:solidFill>
            <a:srgbClr val="EDEDED"/>
          </a:solidFill>
        </p:spPr>
      </p:pic>
      <p:pic>
        <p:nvPicPr>
          <p:cNvPr id="1178" name="그림 1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69260" y="1446530"/>
            <a:ext cx="2418080" cy="1205865"/>
          </a:xfrm>
          <a:prstGeom prst="rect"/>
          <a:noFill/>
        </p:spPr>
      </p:pic>
      <p:sp>
        <p:nvSpPr>
          <p:cNvPr id="1179" name="도형 134"/>
          <p:cNvSpPr>
            <a:spLocks/>
          </p:cNvSpPr>
          <p:nvPr/>
        </p:nvSpPr>
        <p:spPr>
          <a:xfrm rot="0">
            <a:off x="2468880" y="1942465"/>
            <a:ext cx="33845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0" name="텍스트 상자 136"/>
          <p:cNvSpPr txBox="1">
            <a:spLocks/>
          </p:cNvSpPr>
          <p:nvPr/>
        </p:nvSpPr>
        <p:spPr>
          <a:xfrm rot="0">
            <a:off x="1406525" y="5175250"/>
            <a:ext cx="39738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1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0180" y="3657600"/>
            <a:ext cx="2685415" cy="1353185"/>
          </a:xfrm>
          <a:prstGeom prst="rect"/>
          <a:noFill/>
        </p:spPr>
      </p:pic>
      <p:pic>
        <p:nvPicPr>
          <p:cNvPr id="1182" name="그림 1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5095" y="3981450"/>
            <a:ext cx="920115" cy="686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텍스트 상자 144"/>
          <p:cNvSpPr txBox="1">
            <a:spLocks/>
          </p:cNvSpPr>
          <p:nvPr/>
        </p:nvSpPr>
        <p:spPr>
          <a:xfrm rot="0">
            <a:off x="1181100" y="1463675"/>
            <a:ext cx="4177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State : 애니메이터에서 애니메이션 클립을 가지고 있는 하나의 상태로 애니메이션을 제어하는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6" name="텍스트 상자 145"/>
          <p:cNvSpPr txBox="1">
            <a:spLocks/>
          </p:cNvSpPr>
          <p:nvPr/>
        </p:nvSpPr>
        <p:spPr>
          <a:xfrm rot="0">
            <a:off x="6826250" y="2435860"/>
            <a:ext cx="41675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Any State : 트랜지션의 조건이 만족하게 되면 무조건 다음 스테이트로 넘어가서 애니메이션을 재생시키도록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146"/>
          <p:cNvSpPr txBox="1">
            <a:spLocks/>
          </p:cNvSpPr>
          <p:nvPr/>
        </p:nvSpPr>
        <p:spPr>
          <a:xfrm rot="0">
            <a:off x="1183640" y="3317240"/>
            <a:ext cx="400621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 : 애니메이션이 처음 시작될 때 진입점입니다.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1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1735" y="2448560"/>
            <a:ext cx="4176395" cy="654050"/>
          </a:xfrm>
          <a:prstGeom prst="roundRect"/>
          <a:solidFill>
            <a:srgbClr val="EDEDED"/>
          </a:solidFill>
        </p:spPr>
      </p:pic>
      <p:sp>
        <p:nvSpPr>
          <p:cNvPr id="1159" name="텍스트 상자 148"/>
          <p:cNvSpPr txBox="1">
            <a:spLocks/>
          </p:cNvSpPr>
          <p:nvPr/>
        </p:nvSpPr>
        <p:spPr>
          <a:xfrm rot="0">
            <a:off x="1186180" y="5038090"/>
            <a:ext cx="40062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Entry에 연결된 스테이트를 기본 스테이트라고 하며, 기본 스테이트를 변경할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4169410"/>
            <a:ext cx="1879600" cy="70294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4705"/>
              </a:srgbClr>
            </a:outerShdw>
          </a:effectLst>
        </p:spPr>
      </p:pic>
      <p:pic>
        <p:nvPicPr>
          <p:cNvPr id="1161" name="그림 15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65170" y="4152265"/>
            <a:ext cx="2096770" cy="780415"/>
          </a:xfrm>
          <a:prstGeom prst="roundRect"/>
          <a:solidFill>
            <a:srgbClr val="EDEDED"/>
          </a:solidFill>
        </p:spPr>
      </p:pic>
      <p:pic>
        <p:nvPicPr>
          <p:cNvPr id="1162" name="그림 1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56055"/>
            <a:ext cx="4178300" cy="807085"/>
          </a:xfrm>
          <a:prstGeom prst="roundRect"/>
          <a:solidFill>
            <a:srgbClr val="EDEDED"/>
          </a:solidFill>
        </p:spPr>
      </p:pic>
      <p:pic>
        <p:nvPicPr>
          <p:cNvPr id="1163" name="그림 15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3786505"/>
            <a:ext cx="4168140" cy="848360"/>
          </a:xfrm>
          <a:prstGeom prst="roundRect"/>
          <a:solidFill>
            <a:srgbClr val="EDEDED"/>
          </a:solidFill>
        </p:spPr>
      </p:pic>
      <p:sp>
        <p:nvSpPr>
          <p:cNvPr id="1164" name="텍스트 상자 153"/>
          <p:cNvSpPr txBox="1">
            <a:spLocks/>
          </p:cNvSpPr>
          <p:nvPr/>
        </p:nvSpPr>
        <p:spPr>
          <a:xfrm rot="0">
            <a:off x="6831965" y="4761865"/>
            <a:ext cx="418846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Exit :애니메이터의 흐름이 한번 끝났음을 의미하며 Entry 노드부터 다시 애니메이터의 흐름이 시작되도록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9900" y="4103370"/>
            <a:ext cx="41503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그다음으로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3800" y="1643380"/>
            <a:ext cx="4196080" cy="1374140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335" cy="138938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92530" y="4937125"/>
            <a:ext cx="41662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635125"/>
            <a:ext cx="1961515" cy="2334260"/>
          </a:xfrm>
          <a:prstGeom prst="rect"/>
          <a:noFill/>
        </p:spPr>
      </p:pic>
      <p:pic>
        <p:nvPicPr>
          <p:cNvPr id="1173" name="그림 17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72245" y="1643380"/>
            <a:ext cx="1896745" cy="2334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324612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그리고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66700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9195" y="1542415"/>
            <a:ext cx="1515110" cy="962660"/>
          </a:xfrm>
          <a:prstGeom prst="roundRect"/>
          <a:solidFill>
            <a:srgbClr val="EDEDED"/>
          </a:solidFill>
        </p:spPr>
      </p:pic>
      <p:sp>
        <p:nvSpPr>
          <p:cNvPr id="1172" name="도형 176"/>
          <p:cNvSpPr>
            <a:spLocks/>
          </p:cNvSpPr>
          <p:nvPr/>
        </p:nvSpPr>
        <p:spPr>
          <a:xfrm rot="0">
            <a:off x="2843530" y="1897380"/>
            <a:ext cx="363855" cy="26416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6" name="그림 1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4845" y="1627505"/>
            <a:ext cx="867410" cy="794385"/>
          </a:xfrm>
          <a:prstGeom prst="roundRect"/>
          <a:solidFill>
            <a:srgbClr val="EDEDED"/>
          </a:solidFill>
        </p:spPr>
      </p:pic>
      <p:pic>
        <p:nvPicPr>
          <p:cNvPr id="1177" name="그림 1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3760" y="1628140"/>
            <a:ext cx="841375" cy="791210"/>
          </a:xfrm>
          <a:prstGeom prst="roundRect"/>
          <a:solidFill>
            <a:srgbClr val="EDEDED"/>
          </a:solidFill>
        </p:spPr>
      </p:pic>
      <p:pic>
        <p:nvPicPr>
          <p:cNvPr id="1178" name="그림 18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4080510"/>
            <a:ext cx="4158615" cy="1654175"/>
          </a:xfrm>
          <a:prstGeom prst="roundRect"/>
          <a:solidFill>
            <a:srgbClr val="EDEDED"/>
          </a:solidFill>
        </p:spPr>
      </p:pic>
      <p:pic>
        <p:nvPicPr>
          <p:cNvPr id="1179" name="그림 18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801495"/>
            <a:ext cx="2818765" cy="135064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2627630"/>
            <a:ext cx="867410" cy="51625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1811020"/>
            <a:ext cx="841375" cy="586740"/>
          </a:xfrm>
          <a:prstGeom prst="roundRect"/>
          <a:solidFill>
            <a:srgbClr val="EDEDED"/>
          </a:solidFill>
        </p:spPr>
      </p:pic>
      <p:sp>
        <p:nvSpPr>
          <p:cNvPr id="1182" name="도형 192"/>
          <p:cNvSpPr>
            <a:spLocks/>
          </p:cNvSpPr>
          <p:nvPr/>
        </p:nvSpPr>
        <p:spPr>
          <a:xfrm rot="0">
            <a:off x="7174865" y="1549400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도형 193"/>
          <p:cNvSpPr>
            <a:spLocks/>
          </p:cNvSpPr>
          <p:nvPr/>
        </p:nvSpPr>
        <p:spPr>
          <a:xfrm rot="0">
            <a:off x="7174865" y="231965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20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0" y="4406900"/>
            <a:ext cx="843280" cy="626745"/>
          </a:xfrm>
          <a:prstGeom prst="roundRect"/>
          <a:solidFill>
            <a:srgbClr val="EDEDED"/>
          </a:solidFill>
        </p:spPr>
      </p:pic>
      <p:pic>
        <p:nvPicPr>
          <p:cNvPr id="1185" name="그림 20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3640" y="3486150"/>
            <a:ext cx="841375" cy="673735"/>
          </a:xfrm>
          <a:prstGeom prst="roundRect"/>
          <a:solidFill>
            <a:srgbClr val="EDEDED"/>
          </a:solidFill>
        </p:spPr>
      </p:pic>
      <p:pic>
        <p:nvPicPr>
          <p:cNvPr id="1186" name="그림 20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69995" y="3469005"/>
            <a:ext cx="1572260" cy="1572260"/>
          </a:xfrm>
          <a:prstGeom prst="rect"/>
          <a:noFill/>
        </p:spPr>
      </p:pic>
      <p:pic>
        <p:nvPicPr>
          <p:cNvPr id="1187" name="그림 20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4870" y="3476625"/>
            <a:ext cx="1517015" cy="1564640"/>
          </a:xfrm>
          <a:prstGeom prst="rect"/>
          <a:noFill/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62880"/>
            <a:ext cx="4159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