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12" r:id="rId12"/>
  </p:sldMasterIdLst>
  <p:notesMasterIdLst>
    <p:notesMasterId r:id="rId14"/>
  </p:notesMasterIdLst>
  <p:sldIdLst>
    <p:sldId id="282" r:id="rId16"/>
    <p:sldId id="283" r:id="rId17"/>
    <p:sldId id="284" r:id="rId18"/>
    <p:sldId id="279" r:id="rId19"/>
    <p:sldId id="285" r:id="rId20"/>
    <p:sldId id="286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12541.png"></Relationship><Relationship Id="rId3" Type="http://schemas.openxmlformats.org/officeDocument/2006/relationships/image" Target="../media/fImage27121268467.png"></Relationship><Relationship Id="rId4" Type="http://schemas.openxmlformats.org/officeDocument/2006/relationships/image" Target="../media/fImage30711276334.png"></Relationship><Relationship Id="rId5" Type="http://schemas.openxmlformats.org/officeDocument/2006/relationships/image" Target="../media/fImage161051296500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8131379169.png"></Relationship><Relationship Id="rId3" Type="http://schemas.openxmlformats.org/officeDocument/2006/relationships/image" Target="../media/fImage250761385724.png"></Relationship><Relationship Id="rId4" Type="http://schemas.openxmlformats.org/officeDocument/2006/relationships/image" Target="../media/fImage30451421478.png"></Relationship><Relationship Id="rId5" Type="http://schemas.openxmlformats.org/officeDocument/2006/relationships/image" Target="../media/fImage32571439358.png"></Relationship><Relationship Id="rId6" Type="http://schemas.openxmlformats.org/officeDocument/2006/relationships/image" Target="../media/fImage161051446962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7651564464.png"></Relationship><Relationship Id="rId3" Type="http://schemas.openxmlformats.org/officeDocument/2006/relationships/image" Target="../media/fImage33321595705.png"></Relationship><Relationship Id="rId4" Type="http://schemas.openxmlformats.org/officeDocument/2006/relationships/image" Target="../media/fImage251081608145.png"></Relationship><Relationship Id="rId5" Type="http://schemas.openxmlformats.org/officeDocument/2006/relationships/image" Target="../media/fImage57281643281.png"></Relationship><Relationship Id="rId6" Type="http://schemas.openxmlformats.org/officeDocument/2006/relationships/image" Target="../media/fImage33321656827.png"></Relationship><Relationship Id="rId7" Type="http://schemas.openxmlformats.org/officeDocument/2006/relationships/image" Target="../media/fImage49611689961.png"></Relationship><Relationship Id="rId8" Type="http://schemas.openxmlformats.org/officeDocument/2006/relationships/image" Target="../media/fImage3279169491.png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image" Target="../media/fImage10474452995.png"></Relationship><Relationship Id="rId7" Type="http://schemas.openxmlformats.org/officeDocument/2006/relationships/image" Target="../media/fImage287571901942.png"></Relationship><Relationship Id="rId8" Type="http://schemas.openxmlformats.org/officeDocument/2006/relationships/image" Target="../media/fImage34041914827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702085436.png"></Relationship><Relationship Id="rId3" Type="http://schemas.openxmlformats.org/officeDocument/2006/relationships/image" Target="../media/fImage161052092391.png"></Relationship><Relationship Id="rId4" Type="http://schemas.openxmlformats.org/officeDocument/2006/relationships/image" Target="../media/fImage57282104604.png"></Relationship><Relationship Id="rId5" Type="http://schemas.openxmlformats.org/officeDocument/2006/relationships/image" Target="../media/fImage46702113902.png"></Relationship><Relationship Id="rId6" Type="http://schemas.openxmlformats.org/officeDocument/2006/relationships/image" Target="../media/fImage25102215153.png"></Relationship><Relationship Id="rId7" Type="http://schemas.openxmlformats.org/officeDocument/2006/relationships/image" Target="../media/fImage4670216292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2892332382.png"></Relationship><Relationship Id="rId3" Type="http://schemas.openxmlformats.org/officeDocument/2006/relationships/image" Target="../media/fImage127462347421.png"></Relationship><Relationship Id="rId4" Type="http://schemas.openxmlformats.org/officeDocument/2006/relationships/image" Target="../media/fImage55452358716.png"></Relationship><Relationship Id="rId5" Type="http://schemas.openxmlformats.org/officeDocument/2006/relationships/image" Target="../media/fImage46232369718.png"></Relationship><Relationship Id="rId6" Type="http://schemas.openxmlformats.org/officeDocument/2006/relationships/image" Target="../media/fImage51252389895.png"></Relationship><Relationship Id="rId7" Type="http://schemas.openxmlformats.org/officeDocument/2006/relationships/image" Target="../media/fImage150912445447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7127461726.png"></Relationship><Relationship Id="rId4" Type="http://schemas.openxmlformats.org/officeDocument/2006/relationships/image" Target="../media/fImage147072464771.png"></Relationship><Relationship Id="rId5" Type="http://schemas.openxmlformats.org/officeDocument/2006/relationships/image" Target="../media/fImage52282471538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1"/>
          <p:cNvSpPr txBox="1">
            <a:spLocks/>
          </p:cNvSpPr>
          <p:nvPr/>
        </p:nvSpPr>
        <p:spPr>
          <a:xfrm rot="0">
            <a:off x="1413510" y="4151630"/>
            <a:ext cx="39573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Floor라는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2" descr="C:/Users/Admin1/AppData/Roaming/PolarisOffice/ETemp/8160_20679952/fImage15953125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388110"/>
            <a:ext cx="2552700" cy="2552700"/>
          </a:xfrm>
          <a:prstGeom prst="roundRect"/>
          <a:solidFill>
            <a:srgbClr val="EDEDED"/>
          </a:solidFill>
        </p:spPr>
      </p:pic>
      <p:pic>
        <p:nvPicPr>
          <p:cNvPr id="5" name="그림 13" descr="C:/Users/Admin1/AppData/Roaming/PolarisOffice/ETemp/8160_20679952/fImage271212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31640" y="1970405"/>
            <a:ext cx="1139190" cy="1405255"/>
          </a:xfrm>
          <a:prstGeom prst="roundRect"/>
          <a:solidFill>
            <a:srgbClr val="EDEDED"/>
          </a:solidFill>
        </p:spPr>
      </p:pic>
      <p:pic>
        <p:nvPicPr>
          <p:cNvPr id="6" name="그림 16" descr="C:/Users/Admin1/AppData/Roaming/PolarisOffice/ETemp/8160_20679952/fImage307112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6740" y="1986915"/>
            <a:ext cx="1238885" cy="1546860"/>
          </a:xfrm>
          <a:prstGeom prst="roundRect"/>
          <a:solidFill>
            <a:srgbClr val="EDEDED"/>
          </a:solidFill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6835140" y="4453255"/>
            <a:ext cx="38830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3D Object에서 Cube를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Wall이라는 이름으로 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20" descr="C:/Users/Admin1/AppData/Roaming/PolarisOffice/ETemp/8160_20679952/fImage16105129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04925"/>
            <a:ext cx="2353310" cy="2910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1421130" y="2912745"/>
            <a:ext cx="39573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Wall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35140" y="4453255"/>
            <a:ext cx="38830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3D Object에서 Cube를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Door라는 이름으로 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21" descr="C:/Users/Admin1/AppData/Roaming/PolarisOffice/ETemp/8160_20679952/fImage1181313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0495" y="1308735"/>
            <a:ext cx="3950335" cy="1501775"/>
          </a:xfrm>
          <a:prstGeom prst="roundRect"/>
          <a:solidFill>
            <a:srgbClr val="EDEDED"/>
          </a:solidFill>
        </p:spPr>
      </p:pic>
      <p:pic>
        <p:nvPicPr>
          <p:cNvPr id="10" name="그림 24" descr="C:/Users/Admin1/AppData/Roaming/PolarisOffice/ETemp/8160_20679952/fImage250761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1785" y="3780790"/>
            <a:ext cx="2527935" cy="1132840"/>
          </a:xfrm>
          <a:prstGeom prst="roundRect"/>
          <a:solidFill>
            <a:srgbClr val="EDEDED"/>
          </a:solidFill>
        </p:spPr>
      </p:pic>
      <p:sp>
        <p:nvSpPr>
          <p:cNvPr id="13" name="텍스트 상자 29"/>
          <p:cNvSpPr txBox="1">
            <a:spLocks/>
          </p:cNvSpPr>
          <p:nvPr/>
        </p:nvSpPr>
        <p:spPr>
          <a:xfrm rot="0">
            <a:off x="1417955" y="5062220"/>
            <a:ext cx="39573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Board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30" descr="C:/Users/Admin1/AppData/Roaming/PolarisOffice/ETemp/8160_20679952/fImage3045142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100" y="3782695"/>
            <a:ext cx="1096010" cy="1130935"/>
          </a:xfrm>
          <a:prstGeom prst="roundRect"/>
          <a:solidFill>
            <a:srgbClr val="EDEDED"/>
          </a:solidFill>
        </p:spPr>
      </p:pic>
      <p:cxnSp>
        <p:nvCxnSpPr>
          <p:cNvPr id="12" name="도형 28"/>
          <p:cNvCxnSpPr/>
          <p:nvPr/>
        </p:nvCxnSpPr>
        <p:spPr>
          <a:xfrm rot="0" flipH="1">
            <a:off x="1936750" y="4413885"/>
            <a:ext cx="100711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33" descr="C:/Users/Admin1/AppData/Roaming/PolarisOffice/ETemp/8160_20679952/fImage3257143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8665" y="2003425"/>
            <a:ext cx="1076960" cy="1513840"/>
          </a:xfrm>
          <a:prstGeom prst="roundRect"/>
          <a:solidFill>
            <a:srgbClr val="EDEDED"/>
          </a:solidFill>
        </p:spPr>
      </p:pic>
      <p:pic>
        <p:nvPicPr>
          <p:cNvPr id="16" name="그림 34" descr="C:/Users/Admin1/AppData/Roaming/PolarisOffice/ETemp/8160_20679952/fImage16105144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04925"/>
            <a:ext cx="2453005" cy="29102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426845" y="4841240"/>
            <a:ext cx="39573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Textrue에 Plaster Board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Wall 오브젝트와 Door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38" descr="C:/Users/Admin1/AppData/Roaming/PolarisOffice/ETemp/8160_20679952/fImage11765156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5575" y="1306830"/>
            <a:ext cx="3953510" cy="1096010"/>
          </a:xfrm>
          <a:prstGeom prst="roundRect"/>
          <a:solidFill>
            <a:srgbClr val="EDEDED"/>
          </a:solidFill>
        </p:spPr>
      </p:pic>
      <p:sp>
        <p:nvSpPr>
          <p:cNvPr id="18" name="텍스트 상자 42"/>
          <p:cNvSpPr txBox="1">
            <a:spLocks/>
          </p:cNvSpPr>
          <p:nvPr/>
        </p:nvSpPr>
        <p:spPr>
          <a:xfrm rot="0">
            <a:off x="1423035" y="2540635"/>
            <a:ext cx="39573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Door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43" descr="C:/Users/Admin1/AppData/Roaming/PolarisOffice/ETemp/8160_20679952/fImage3332159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4940" y="3373755"/>
            <a:ext cx="1011555" cy="1363980"/>
          </a:xfrm>
          <a:prstGeom prst="roundRect"/>
          <a:solidFill>
            <a:srgbClr val="EDEDED"/>
          </a:solidFill>
        </p:spPr>
      </p:pic>
      <p:pic>
        <p:nvPicPr>
          <p:cNvPr id="20" name="그림 44" descr="C:/Users/Admin1/AppData/Roaming/PolarisOffice/ETemp/8160_20679952/fImage25108160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0015" y="3365500"/>
            <a:ext cx="2719070" cy="1375410"/>
          </a:xfrm>
          <a:prstGeom prst="roundRect"/>
          <a:solidFill>
            <a:srgbClr val="EDEDED"/>
          </a:solidFill>
        </p:spPr>
      </p:pic>
      <p:cxnSp>
        <p:nvCxnSpPr>
          <p:cNvPr id="21" name="도형 49"/>
          <p:cNvCxnSpPr/>
          <p:nvPr/>
        </p:nvCxnSpPr>
        <p:spPr>
          <a:xfrm rot="0" flipH="1">
            <a:off x="1854200" y="4192905"/>
            <a:ext cx="2188210" cy="403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50"/>
          <p:cNvCxnSpPr/>
          <p:nvPr/>
        </p:nvCxnSpPr>
        <p:spPr>
          <a:xfrm rot="0" flipH="1">
            <a:off x="1833245" y="3934460"/>
            <a:ext cx="2209165" cy="3765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1"/>
          <p:cNvSpPr txBox="1">
            <a:spLocks/>
          </p:cNvSpPr>
          <p:nvPr/>
        </p:nvSpPr>
        <p:spPr>
          <a:xfrm rot="0">
            <a:off x="6819265" y="2747645"/>
            <a:ext cx="39433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Wall 오브젝트와 Door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52" descr="C:/Users/Admin1/AppData/Roaming/PolarisOffice/ETemp/8160_20679952/fImage5728164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87995" y="1316990"/>
            <a:ext cx="2681605" cy="1290320"/>
          </a:xfrm>
          <a:prstGeom prst="roundRect"/>
          <a:solidFill>
            <a:srgbClr val="EDEDED"/>
          </a:solidFill>
        </p:spPr>
      </p:pic>
      <p:pic>
        <p:nvPicPr>
          <p:cNvPr id="25" name="그림 53" descr="C:/Users/Admin1/AppData/Roaming/PolarisOffice/ETemp/8160_20679952/fImage3332165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310005"/>
            <a:ext cx="1075690" cy="1305560"/>
          </a:xfrm>
          <a:prstGeom prst="roundRect"/>
          <a:solidFill>
            <a:srgbClr val="EDEDED"/>
          </a:solidFill>
        </p:spPr>
      </p:pic>
      <p:cxnSp>
        <p:nvCxnSpPr>
          <p:cNvPr id="26" name="도형 54"/>
          <p:cNvCxnSpPr/>
          <p:nvPr/>
        </p:nvCxnSpPr>
        <p:spPr>
          <a:xfrm rot="0" flipH="1" flipV="1">
            <a:off x="7266305" y="2228215"/>
            <a:ext cx="873125" cy="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55"/>
          <p:cNvCxnSpPr/>
          <p:nvPr/>
        </p:nvCxnSpPr>
        <p:spPr>
          <a:xfrm rot="0" flipH="1">
            <a:off x="7299960" y="2336800"/>
            <a:ext cx="836295" cy="1035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56" descr="C:/Users/Admin1/AppData/Roaming/PolarisOffice/ETemp/8160_20679952/fImage4961168996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8955" y="3862070"/>
            <a:ext cx="2684145" cy="1593850"/>
          </a:xfrm>
          <a:prstGeom prst="roundRect"/>
          <a:solidFill>
            <a:srgbClr val="EDEDED"/>
          </a:solidFill>
        </p:spPr>
      </p:pic>
      <p:pic>
        <p:nvPicPr>
          <p:cNvPr id="29" name="그림 59" descr="C:/Users/Admin1/AppData/Roaming/PolarisOffice/ETemp/8160_20679952/fImage32791694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3862070"/>
            <a:ext cx="1086485" cy="1593850"/>
          </a:xfrm>
          <a:prstGeom prst="roundRect"/>
          <a:solidFill>
            <a:srgbClr val="EDEDED"/>
          </a:solidFill>
        </p:spPr>
      </p:pic>
      <p:sp>
        <p:nvSpPr>
          <p:cNvPr id="30" name="텍스트 상자 62"/>
          <p:cNvSpPr txBox="1">
            <a:spLocks/>
          </p:cNvSpPr>
          <p:nvPr/>
        </p:nvSpPr>
        <p:spPr>
          <a:xfrm rot="0">
            <a:off x="6839585" y="5668645"/>
            <a:ext cx="39433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Door 오브젝트에 Hinge Joint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962525" y="420370"/>
            <a:ext cx="2273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Hinge Joint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997585" y="1362075"/>
            <a:ext cx="437705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힌지 조인트는 두 개의 게임 오브젝트를 힌지처럼 연결시키는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99490" y="5403215"/>
            <a:ext cx="43630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힌지 조인트의 경우 축을 지정하여 회전을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Admin1/AppData/Roaming/PolarisOffice/ETemp/8160_20679952/fImage1047445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9490" y="2336165"/>
            <a:ext cx="4379595" cy="2752090"/>
          </a:xfrm>
          <a:prstGeom prst="roundRect"/>
          <a:solidFill>
            <a:srgbClr val="EDEDED"/>
          </a:solidFill>
        </p:spPr>
      </p:pic>
      <p:sp>
        <p:nvSpPr>
          <p:cNvPr id="6" name="텍스트 상자 69"/>
          <p:cNvSpPr txBox="1">
            <a:spLocks/>
          </p:cNvSpPr>
          <p:nvPr/>
        </p:nvSpPr>
        <p:spPr>
          <a:xfrm rot="0">
            <a:off x="6812915" y="5100955"/>
            <a:ext cx="41675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Door 오브젝트에 있는 Hinge Joint의 Connected Body에 Wall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70" descr="C:/Users/Admin1/AppData/Roaming/PolarisOffice/ETemp/8160_20679952/fImage28757190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8495" y="1368425"/>
            <a:ext cx="2702560" cy="3533140"/>
          </a:xfrm>
          <a:prstGeom prst="rect"/>
          <a:noFill/>
        </p:spPr>
      </p:pic>
      <p:pic>
        <p:nvPicPr>
          <p:cNvPr id="8" name="그림 71" descr="C:/Users/Admin1/AppData/Roaming/PolarisOffice/ETemp/8160_20679952/fImage34041914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2173605"/>
            <a:ext cx="1195705" cy="1939925"/>
          </a:xfrm>
          <a:prstGeom prst="roundRect"/>
          <a:solidFill>
            <a:srgbClr val="EDEDED"/>
          </a:solidFill>
        </p:spPr>
      </p:pic>
      <p:cxnSp>
        <p:nvCxnSpPr>
          <p:cNvPr id="9" name="도형 118"/>
          <p:cNvCxnSpPr/>
          <p:nvPr/>
        </p:nvCxnSpPr>
        <p:spPr>
          <a:xfrm rot="0" flipV="1">
            <a:off x="7302500" y="1894205"/>
            <a:ext cx="3609340" cy="1567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435735" y="4521200"/>
            <a:ext cx="39573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Cube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Fixed Object라는 이름과 Connect Object라는 이름으로 각각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831965" y="5071110"/>
            <a:ext cx="39160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Cement Board 텍스처를 선택하고 Fixed Object와 Connect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74" descr="C:/Users/Admin1/AppData/Roaming/PolarisOffice/ETemp/8160_20679952/fImage467020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6560" y="1844675"/>
            <a:ext cx="1169670" cy="1939925"/>
          </a:xfrm>
          <a:prstGeom prst="roundRect"/>
          <a:solidFill>
            <a:srgbClr val="EDEDED"/>
          </a:solidFill>
        </p:spPr>
      </p:pic>
      <p:pic>
        <p:nvPicPr>
          <p:cNvPr id="32" name="그림 77" descr="C:/Users/Admin1/AppData/Roaming/PolarisOffice/ETemp/8160_20679952/fImage16105209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0020" y="1307465"/>
            <a:ext cx="2527935" cy="3040380"/>
          </a:xfrm>
          <a:prstGeom prst="roundRect"/>
          <a:solidFill>
            <a:srgbClr val="EDEDED"/>
          </a:solidFill>
        </p:spPr>
      </p:pic>
      <p:pic>
        <p:nvPicPr>
          <p:cNvPr id="33" name="그림 78" descr="C:/Users/Admin1/AppData/Roaming/PolarisOffice/ETemp/8160_20679952/fImage5728210460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74355" y="1308735"/>
            <a:ext cx="2569210" cy="1290320"/>
          </a:xfrm>
          <a:prstGeom prst="roundRect"/>
          <a:solidFill>
            <a:srgbClr val="EDEDED"/>
          </a:solidFill>
        </p:spPr>
      </p:pic>
      <p:pic>
        <p:nvPicPr>
          <p:cNvPr id="34" name="그림 79" descr="C:/Users/Admin1/AppData/Roaming/PolarisOffice/ETemp/8160_20679952/fImage4670211390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301750"/>
            <a:ext cx="1169670" cy="1287780"/>
          </a:xfrm>
          <a:prstGeom prst="roundRect"/>
          <a:solidFill>
            <a:srgbClr val="EDEDED"/>
          </a:solidFill>
        </p:spPr>
      </p:pic>
      <p:cxnSp>
        <p:nvCxnSpPr>
          <p:cNvPr id="35" name="도형 80"/>
          <p:cNvCxnSpPr/>
          <p:nvPr/>
        </p:nvCxnSpPr>
        <p:spPr>
          <a:xfrm rot="0" flipH="1">
            <a:off x="7776210" y="2211705"/>
            <a:ext cx="423545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81"/>
          <p:cNvCxnSpPr/>
          <p:nvPr/>
        </p:nvCxnSpPr>
        <p:spPr>
          <a:xfrm rot="0" flipH="1">
            <a:off x="7949565" y="2319655"/>
            <a:ext cx="247015" cy="1054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2"/>
          <p:cNvSpPr txBox="1">
            <a:spLocks/>
          </p:cNvSpPr>
          <p:nvPr/>
        </p:nvSpPr>
        <p:spPr>
          <a:xfrm rot="0">
            <a:off x="6819265" y="2747645"/>
            <a:ext cx="39433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Fixed Object와 Connect Object에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83" descr="C:/Users/Admin1/AppData/Roaming/PolarisOffice/ETemp/8160_20679952/fImage2510221515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4355" y="3888105"/>
            <a:ext cx="2575560" cy="1049655"/>
          </a:xfrm>
          <a:prstGeom prst="roundRect"/>
          <a:solidFill>
            <a:srgbClr val="EDEDED"/>
          </a:solidFill>
        </p:spPr>
      </p:pic>
      <p:pic>
        <p:nvPicPr>
          <p:cNvPr id="39" name="그림 86" descr="C:/Users/Admin1/AppData/Roaming/PolarisOffice/ETemp/8160_20679952/fImage467021629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3715" y="3877310"/>
            <a:ext cx="1169670" cy="1068705"/>
          </a:xfrm>
          <a:prstGeom prst="roundRect"/>
          <a:solidFill>
            <a:srgbClr val="EDEDED"/>
          </a:solidFill>
        </p:spPr>
      </p:pic>
      <p:cxnSp>
        <p:nvCxnSpPr>
          <p:cNvPr id="40" name="도형 87"/>
          <p:cNvCxnSpPr/>
          <p:nvPr/>
        </p:nvCxnSpPr>
        <p:spPr>
          <a:xfrm rot="0" flipH="1">
            <a:off x="7980045" y="4702175"/>
            <a:ext cx="904875" cy="1524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88"/>
          <p:cNvCxnSpPr/>
          <p:nvPr/>
        </p:nvCxnSpPr>
        <p:spPr>
          <a:xfrm rot="0" flipH="1">
            <a:off x="7792720" y="4596765"/>
            <a:ext cx="1087120" cy="1168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8955" y="42037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435735" y="5304790"/>
            <a:ext cx="39414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Fixed Object와 Connect Object의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831965" y="2456815"/>
            <a:ext cx="3916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Connect Object에 Fixed Joint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89" descr="C:/Users/Admin1/AppData/Roaming/PolarisOffice/ETemp/8160_20679952/fImage12289233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3990" y="1275715"/>
            <a:ext cx="3933190" cy="1836420"/>
          </a:xfrm>
          <a:prstGeom prst="roundRect"/>
          <a:solidFill>
            <a:srgbClr val="EDEDED"/>
          </a:solidFill>
        </p:spPr>
      </p:pic>
      <p:pic>
        <p:nvPicPr>
          <p:cNvPr id="43" name="그림 90" descr="C:/Users/Admin1/AppData/Roaming/PolarisOffice/ETemp/8160_20679952/fImage12746234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7640" y="3322955"/>
            <a:ext cx="3949700" cy="1842135"/>
          </a:xfrm>
          <a:prstGeom prst="roundRect"/>
          <a:solidFill>
            <a:srgbClr val="EDEDED"/>
          </a:solidFill>
        </p:spPr>
      </p:pic>
      <p:pic>
        <p:nvPicPr>
          <p:cNvPr id="44" name="그림 95" descr="C:/Users/Admin1/AppData/Roaming/PolarisOffice/ETemp/8160_20679952/fImage5545235871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9750" y="1301750"/>
            <a:ext cx="2594610" cy="1090295"/>
          </a:xfrm>
          <a:prstGeom prst="roundRect"/>
          <a:solidFill>
            <a:srgbClr val="EDEDED"/>
          </a:solidFill>
        </p:spPr>
      </p:pic>
      <p:pic>
        <p:nvPicPr>
          <p:cNvPr id="45" name="그림 98" descr="C:/Users/Admin1/AppData/Roaming/PolarisOffice/ETemp/8160_20679952/fImage4623236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290955"/>
            <a:ext cx="1143635" cy="1090930"/>
          </a:xfrm>
          <a:prstGeom prst="roundRect"/>
          <a:solidFill>
            <a:srgbClr val="EDEDED"/>
          </a:solidFill>
        </p:spPr>
      </p:pic>
      <p:pic>
        <p:nvPicPr>
          <p:cNvPr id="46" name="그림 102" descr="C:/Users/Admin1/AppData/Roaming/PolarisOffice/ETemp/8160_20679952/fImage512523898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2630" y="3614420"/>
            <a:ext cx="1140460" cy="1529080"/>
          </a:xfrm>
          <a:prstGeom prst="roundRect"/>
          <a:solidFill>
            <a:srgbClr val="EDEDED"/>
          </a:solidFill>
        </p:spPr>
      </p:pic>
      <p:pic>
        <p:nvPicPr>
          <p:cNvPr id="47" name="그림 108" descr="C:/Users/Admin1/AppData/Roaming/PolarisOffice/ETemp/8160_20679952/fImage15091244544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3343910"/>
            <a:ext cx="2532380" cy="2064385"/>
          </a:xfrm>
          <a:prstGeom prst="roundRect"/>
          <a:solidFill>
            <a:srgbClr val="EDEDED"/>
          </a:solidFill>
        </p:spPr>
      </p:pic>
      <p:sp>
        <p:nvSpPr>
          <p:cNvPr id="48" name="텍스트 상자 109"/>
          <p:cNvSpPr txBox="1">
            <a:spLocks/>
          </p:cNvSpPr>
          <p:nvPr/>
        </p:nvSpPr>
        <p:spPr>
          <a:xfrm rot="0">
            <a:off x="6841490" y="5577205"/>
            <a:ext cx="3941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3D Object에 Sphere 오브젝트를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5020945" y="412115"/>
            <a:ext cx="2153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Fixed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Joint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4"/>
          <p:cNvSpPr txBox="1">
            <a:spLocks/>
          </p:cNvSpPr>
          <p:nvPr/>
        </p:nvSpPr>
        <p:spPr>
          <a:xfrm rot="0">
            <a:off x="984250" y="1197610"/>
            <a:ext cx="44132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고정 조인트는 게임 오브젝트의 움직임을 다른 게임 오브젝트에 종속되도록 제한하는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6"/>
          <p:cNvSpPr txBox="1">
            <a:spLocks/>
          </p:cNvSpPr>
          <p:nvPr/>
        </p:nvSpPr>
        <p:spPr>
          <a:xfrm rot="0">
            <a:off x="981710" y="4786630"/>
            <a:ext cx="44151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고정 조인트 컴포넌트는 연결되어 있는 상태에서 끊어지게 되면 컴포넌트가 해제되는 특성이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5" descr="C:/Users/Admin1/AppData/Roaming/PolarisOffice/ETemp/8160_20679952/fImage171274617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349500"/>
            <a:ext cx="4416425" cy="2181225"/>
          </a:xfrm>
          <a:prstGeom prst="roundRect"/>
          <a:solidFill>
            <a:srgbClr val="EDEDED"/>
          </a:solidFill>
        </p:spPr>
      </p:pic>
      <p:pic>
        <p:nvPicPr>
          <p:cNvPr id="12" name="그림 110" descr="C:/Users/Admin1/AppData/Roaming/PolarisOffice/ETemp/8160_20679952/fImage1470724647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4205" y="1195705"/>
            <a:ext cx="2911475" cy="2815590"/>
          </a:xfrm>
          <a:prstGeom prst="rect"/>
          <a:noFill/>
        </p:spPr>
      </p:pic>
      <p:pic>
        <p:nvPicPr>
          <p:cNvPr id="13" name="그림 113" descr="C:/Users/Admin1/AppData/Roaming/PolarisOffice/ETemp/8160_20679952/fImage5228247153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8795" y="1692910"/>
            <a:ext cx="1174115" cy="1831975"/>
          </a:xfrm>
          <a:prstGeom prst="roundRect"/>
          <a:solidFill>
            <a:srgbClr val="EDEDED"/>
          </a:solidFill>
        </p:spPr>
      </p:pic>
      <p:sp>
        <p:nvSpPr>
          <p:cNvPr id="14" name="텍스트 상자 116"/>
          <p:cNvSpPr txBox="1">
            <a:spLocks/>
          </p:cNvSpPr>
          <p:nvPr/>
        </p:nvSpPr>
        <p:spPr>
          <a:xfrm rot="0">
            <a:off x="6873240" y="4211955"/>
            <a:ext cx="430339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Connect Object에 있는 Fixed Joint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Connected Body에 Fixed Object를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17"/>
          <p:cNvCxnSpPr/>
          <p:nvPr/>
        </p:nvCxnSpPr>
        <p:spPr>
          <a:xfrm rot="0" flipV="1">
            <a:off x="7778750" y="1746250"/>
            <a:ext cx="3291840" cy="11963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