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43" r:id="rId12"/>
  </p:sldMasterIdLst>
  <p:notesMasterIdLst>
    <p:notesMasterId r:id="rId14"/>
  </p:notesMasterIdLst>
  <p:sldIdLst>
    <p:sldId id="287" r:id="rId16"/>
    <p:sldId id="315" r:id="rId17"/>
    <p:sldId id="316" r:id="rId18"/>
    <p:sldId id="327" r:id="rId19"/>
    <p:sldId id="294" r:id="rId20"/>
    <p:sldId id="299" r:id="rId21"/>
    <p:sldId id="318" r:id="rId22"/>
    <p:sldId id="310" r:id="rId23"/>
    <p:sldId id="319" r:id="rId24"/>
    <p:sldId id="320" r:id="rId25"/>
    <p:sldId id="321" r:id="rId26"/>
    <p:sldId id="323" r:id="rId27"/>
    <p:sldId id="324" r:id="rId28"/>
    <p:sldId id="3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3" Type="http://schemas.openxmlformats.org/officeDocument/2006/relationships/image" Target="../media/fImage22421721541.png"></Relationship><Relationship Id="rId38" Type="http://schemas.openxmlformats.org/officeDocument/2006/relationships/image" Target="../media/fImage498425941.png"></Relationship><Relationship Id="rId39" Type="http://schemas.openxmlformats.org/officeDocument/2006/relationships/image" Target="../media/fImage109582638467.png"></Relationship><Relationship Id="rId40" Type="http://schemas.openxmlformats.org/officeDocument/2006/relationships/image" Target="../media/fImage168822646334.png"></Relationship><Relationship Id="rId41" Type="http://schemas.openxmlformats.org/officeDocument/2006/relationships/image" Target="../media/fImage85063369961.png"></Relationship><Relationship Id="rId42" Type="http://schemas.openxmlformats.org/officeDocument/2006/relationships/image" Target="../media/fImage57302676500.png"></Relationship><Relationship Id="rId4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image" Target="../media/fImage113983019169.png"></Relationship><Relationship Id="rId7" Type="http://schemas.openxmlformats.org/officeDocument/2006/relationships/image" Target="../media/fImage292962919169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8" Type="http://schemas.openxmlformats.org/officeDocument/2006/relationships/image" Target="../media/fImage114104424464.png"></Relationship><Relationship Id="rId9" Type="http://schemas.openxmlformats.org/officeDocument/2006/relationships/image" Target="../media/fImage116814445705.png"></Relationship><Relationship Id="rId10" Type="http://schemas.openxmlformats.org/officeDocument/2006/relationships/image" Target="../media/fImage1080129041.png"></Relationship><Relationship Id="rId11" Type="http://schemas.openxmlformats.org/officeDocument/2006/relationships/image" Target="../media/fImage105872724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172872858467.png"></Relationship><Relationship Id="rId6" Type="http://schemas.openxmlformats.org/officeDocument/2006/relationships/image" Target="../media/fImage173832866334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04272846500.png"></Relationship><Relationship Id="rId8" Type="http://schemas.openxmlformats.org/officeDocument/2006/relationships/image" Target="../media/fImage105942879169.png"></Relationship><Relationship Id="rId9" Type="http://schemas.openxmlformats.org/officeDocument/2006/relationships/image" Target="../media/fImage162692895724.png"></Relationship><Relationship Id="rId10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9" Type="http://schemas.openxmlformats.org/officeDocument/2006/relationships/image" Target="../media/fImage22421721541.png"></Relationship><Relationship Id="rId10" Type="http://schemas.openxmlformats.org/officeDocument/2006/relationships/image" Target="../media/fImage50303243281.png"></Relationship><Relationship Id="rId16" Type="http://schemas.openxmlformats.org/officeDocument/2006/relationships/image" Target="../media/fImage121792689169.png"></Relationship><Relationship Id="rId17" Type="http://schemas.openxmlformats.org/officeDocument/2006/relationships/image" Target="../media/fImage56212705724.png"></Relationship><Relationship Id="rId18" Type="http://schemas.openxmlformats.org/officeDocument/2006/relationships/image" Target="../media/fImage70242711478.png"></Relationship><Relationship Id="rId19" Type="http://schemas.openxmlformats.org/officeDocument/2006/relationships/image" Target="../media/fImage109952729358.png"></Relationship><Relationship Id="rId20" Type="http://schemas.openxmlformats.org/officeDocument/2006/relationships/image" Target="../media/fImage129832746962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828938141.png"></Relationship><Relationship Id="rId10" Type="http://schemas.openxmlformats.org/officeDocument/2006/relationships/image" Target="../media/fImage25863848467.png"></Relationship><Relationship Id="rId11" Type="http://schemas.openxmlformats.org/officeDocument/2006/relationships/image" Target="../media/fImage2242173826334.png"></Relationship><Relationship Id="rId15" Type="http://schemas.openxmlformats.org/officeDocument/2006/relationships/image" Target="../media/fImage2321137641.png"></Relationship><Relationship Id="rId16" Type="http://schemas.openxmlformats.org/officeDocument/2006/relationships/image" Target="../media/fImage82712844464.png"></Relationship><Relationship Id="rId1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3" Type="http://schemas.openxmlformats.org/officeDocument/2006/relationships/image" Target="../media/fImage2270692959358.png"></Relationship><Relationship Id="rId14" Type="http://schemas.openxmlformats.org/officeDocument/2006/relationships/image" Target="../media/fImage82692875705.png"></Relationship><Relationship Id="rId15" Type="http://schemas.openxmlformats.org/officeDocument/2006/relationships/image" Target="../media/fImage276952888145.png"></Relationship><Relationship Id="rId16" Type="http://schemas.openxmlformats.org/officeDocument/2006/relationships/image" Target="../media/fImage22421721541.png"></Relationship><Relationship Id="rId17" Type="http://schemas.openxmlformats.org/officeDocument/2006/relationships/image" Target="../media/fImage77682903281.png"></Relationship><Relationship Id="rId18" Type="http://schemas.openxmlformats.org/officeDocument/2006/relationships/image" Target="../media/fImage109952916827.png"></Relationship><Relationship Id="rId19" Type="http://schemas.openxmlformats.org/officeDocument/2006/relationships/image" Target="../media/fImage950373089961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233263421942.png"></Relationship><Relationship Id="rId19" Type="http://schemas.openxmlformats.org/officeDocument/2006/relationships/image" Target="../media/fImage371583454827.png"></Relationship><Relationship Id="rId20" Type="http://schemas.openxmlformats.org/officeDocument/2006/relationships/image" Target="../media/fImage34013475436.png"></Relationship><Relationship Id="rId21" Type="http://schemas.openxmlformats.org/officeDocument/2006/relationships/image" Target="../media/fImage87753492391.png"></Relationship><Relationship Id="rId22" Type="http://schemas.openxmlformats.org/officeDocument/2006/relationships/image" Target="../media/fImage69173504604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20" Type="http://schemas.openxmlformats.org/officeDocument/2006/relationships/image" Target="../media/fImage2321137641.png"></Relationship><Relationship Id="rId21" Type="http://schemas.openxmlformats.org/officeDocument/2006/relationships/image" Target="../media/fImage96493778467.png"></Relationship><Relationship Id="rId22" Type="http://schemas.openxmlformats.org/officeDocument/2006/relationships/image" Target="../media/fImage229433796334.png"></Relationship><Relationship Id="rId23" Type="http://schemas.openxmlformats.org/officeDocument/2006/relationships/image" Target="../media/fImage96863806500.png"></Relationship><Relationship Id="rId24" Type="http://schemas.openxmlformats.org/officeDocument/2006/relationships/image" Target="../media/fImage22421721541.png"></Relationship><Relationship Id="rId25" Type="http://schemas.openxmlformats.org/officeDocument/2006/relationships/image" Target="../media/fImage229563839169.png"></Relationship><Relationship Id="rId26" Type="http://schemas.openxmlformats.org/officeDocument/2006/relationships/image" Target="../media/fImage96703845724.png"></Relationship><Relationship Id="rId2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notesSlide" Target="../notesSlides/notesSlide7.xml"></Relationship><Relationship Id="rId15" Type="http://schemas.openxmlformats.org/officeDocument/2006/relationships/image" Target="../media/fImage229563871478.png"></Relationship><Relationship Id="rId16" Type="http://schemas.openxmlformats.org/officeDocument/2006/relationships/image" Target="../media/fImage96783909358.png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96793926962.png"></Relationship><Relationship Id="rId19" Type="http://schemas.openxmlformats.org/officeDocument/2006/relationships/image" Target="../media/fImage229293934464.png"></Relationship><Relationship Id="rId20" Type="http://schemas.openxmlformats.org/officeDocument/2006/relationships/image" Target="../media/fImage141733955705.png"></Relationship><Relationship Id="rId21" Type="http://schemas.openxmlformats.org/officeDocument/2006/relationships/image" Target="../media/fImage111763968145.png"></Relationship><Relationship Id="rId2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19" Type="http://schemas.openxmlformats.org/officeDocument/2006/relationships/image" Target="../media/fImage69173504604.png"></Relationship><Relationship Id="rId20" Type="http://schemas.openxmlformats.org/officeDocument/2006/relationships/image" Target="../media/fImage107334023281.png"></Relationship><Relationship Id="rId21" Type="http://schemas.openxmlformats.org/officeDocument/2006/relationships/image" Target="../media/fImage22421721541.png"></Relationship><Relationship Id="rId22" Type="http://schemas.openxmlformats.org/officeDocument/2006/relationships/image" Target="../media/fImage102054036827.png"></Relationship><Relationship Id="rId23" Type="http://schemas.openxmlformats.org/officeDocument/2006/relationships/image" Target="../media/fImage86244049961.png"></Relationship><Relationship Id="rId24" Type="http://schemas.openxmlformats.org/officeDocument/2006/relationships/image" Target="../media/fImage11599409491.png"></Relationship><Relationship Id="rId25" Type="http://schemas.openxmlformats.org/officeDocument/2006/relationships/image" Target="../media/fImage107604102995.png"></Relationship><Relationship Id="rId2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9" Type="http://schemas.openxmlformats.org/officeDocument/2006/relationships/notesSlide" Target="../notesSlides/notesSlide9.xml"></Relationship><Relationship Id="rId11" Type="http://schemas.openxmlformats.org/officeDocument/2006/relationships/image" Target="../media/fImage69173504604.png"></Relationship><Relationship Id="rId12" Type="http://schemas.openxmlformats.org/officeDocument/2006/relationships/image" Target="../media/fImage985628941.png"></Relationship><Relationship Id="rId13" Type="http://schemas.openxmlformats.org/officeDocument/2006/relationships/image" Target="../media/fImage22421721541.png"></Relationship><Relationship Id="rId14" Type="http://schemas.openxmlformats.org/officeDocument/2006/relationships/image" Target="../media/fImage174022958467.png"></Relationship><Relationship Id="rId15" Type="http://schemas.openxmlformats.org/officeDocument/2006/relationships/image" Target="../media/fImage120532966334.png"></Relationship><Relationship Id="rId16" Type="http://schemas.openxmlformats.org/officeDocument/2006/relationships/image" Target="../media/fImage229433796334.png"></Relationship><Relationship Id="rId17" Type="http://schemas.openxmlformats.org/officeDocument/2006/relationships/image" Target="../media/fImage98562996500.png"></Relationship><Relationship Id="rId1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256984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Project 폴더에 있는 Model 폴더에 Road 모델을 월드 공간에 배치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8"/>
          <p:cNvSpPr txBox="1">
            <a:spLocks/>
          </p:cNvSpPr>
          <p:nvPr/>
        </p:nvSpPr>
        <p:spPr>
          <a:xfrm rot="0">
            <a:off x="1236980" y="542734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oad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크기 그리고 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1" descr="C:/Users/nwond/AppData/Roaming/PolarisOffice/ETemp/19384_9309304/fImage498425941.png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1446530"/>
            <a:ext cx="1490345" cy="1117600"/>
          </a:xfrm>
          <a:prstGeom prst="roundRect"/>
          <a:solidFill>
            <a:srgbClr val="EDEDED"/>
          </a:solidFill>
        </p:spPr>
      </p:pic>
      <p:pic>
        <p:nvPicPr>
          <p:cNvPr id="1153" name="그림 6" descr="C:/Users/nwond/AppData/Roaming/PolarisOffice/ETemp/19384_9309304/fImage109582638467.png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8610" y="1440180"/>
            <a:ext cx="2526665" cy="1130300"/>
          </a:xfrm>
          <a:prstGeom prst="roundRect"/>
          <a:solidFill>
            <a:srgbClr val="EDEDED"/>
          </a:solidFill>
        </p:spPr>
      </p:pic>
      <p:pic>
        <p:nvPicPr>
          <p:cNvPr id="1145" name="그림 7" descr="C:/Users/nwond/AppData/Roaming/PolarisOffice/ETemp/19384_9309304/fImage224217215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50770" y="1765935"/>
            <a:ext cx="864870" cy="481965"/>
          </a:xfrm>
          <a:prstGeom prst="rect"/>
          <a:noFill/>
        </p:spPr>
      </p:pic>
      <p:pic>
        <p:nvPicPr>
          <p:cNvPr id="1154" name="그림 9" descr="C:/Users/nwond/AppData/Roaming/PolarisOffice/ETemp/19384_9309304/fImage168822646334.png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3566795"/>
            <a:ext cx="4139565" cy="1870710"/>
          </a:xfrm>
          <a:prstGeom prst="roundRect"/>
          <a:solidFill>
            <a:srgbClr val="EDEDED"/>
          </a:solidFill>
        </p:spPr>
      </p:pic>
      <p:pic>
        <p:nvPicPr>
          <p:cNvPr id="1155" name="그림 12" descr="C:/Users/nwond/AppData/Roaming/PolarisOffice/ETemp/19384_9309304/fImage85063369961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2245"/>
            <a:ext cx="2533015" cy="3612515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6779260" y="5152390"/>
            <a:ext cx="4175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Arrival Point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 descr="C:/Users/nwond/AppData/Roaming/PolarisOffice/ETemp/19384_9309304/fImage57302676500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0075" y="2420620"/>
            <a:ext cx="1457960" cy="1675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61" name="그림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23515" cy="3937000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49045" y="5567045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</a:t>
            </a:r>
            <a:r>
              <a:rPr lang="ko-KR" sz="1800">
                <a:latin typeface="맑은 고딕" charset="0"/>
                <a:ea typeface="맑은 고딕" charset="0"/>
              </a:rPr>
              <a:t>Group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0195" y="2477135"/>
            <a:ext cx="1283970" cy="1838960"/>
          </a:xfrm>
          <a:prstGeom prst="roundRect"/>
          <a:solidFill>
            <a:srgbClr val="EDEDED"/>
          </a:solidFill>
        </p:spPr>
      </p:pic>
      <p:pic>
        <p:nvPicPr>
          <p:cNvPr id="1064" name="그림 97" descr="C:/Users/nwond/AppData/Roaming/PolarisOffice/ETemp/19384_9309304/fImage29296291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95745" y="1353820"/>
            <a:ext cx="4137025" cy="3361055"/>
          </a:xfrm>
          <a:prstGeom prst="roundRect"/>
          <a:solidFill>
            <a:srgbClr val="EDEDED"/>
          </a:solidFill>
        </p:spPr>
      </p:pic>
      <p:sp>
        <p:nvSpPr>
          <p:cNvPr id="1065" name="텍스트 상자 98"/>
          <p:cNvSpPr txBox="1">
            <a:spLocks/>
          </p:cNvSpPr>
          <p:nvPr/>
        </p:nvSpPr>
        <p:spPr>
          <a:xfrm rot="0">
            <a:off x="6595745" y="4907280"/>
            <a:ext cx="41363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그러 Robot 오브젝트의 Contribute Global IIIumination을 활성화한 다음 Light Probes를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0155" y="312039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그림 8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7005"/>
            <a:ext cx="4144010" cy="1433195"/>
          </a:xfrm>
          <a:prstGeom prst="roundRect"/>
          <a:solidFill>
            <a:srgbClr val="EDEDED"/>
          </a:solidFill>
        </p:spPr>
      </p:pic>
      <p:sp>
        <p:nvSpPr>
          <p:cNvPr id="1069" name="텍스트 상자 86"/>
          <p:cNvSpPr txBox="1">
            <a:spLocks/>
          </p:cNvSpPr>
          <p:nvPr/>
        </p:nvSpPr>
        <p:spPr>
          <a:xfrm rot="0">
            <a:off x="6833870" y="2952115"/>
            <a:ext cx="413258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컴포넌트의</a:t>
            </a:r>
            <a:r>
              <a:rPr lang="ko-KR" sz="1800">
                <a:latin typeface="맑은 고딕" charset="0"/>
                <a:ea typeface="맑은 고딕" charset="0"/>
              </a:rPr>
              <a:t> Select All을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8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4280"/>
            <a:ext cx="4142105" cy="1464945"/>
          </a:xfrm>
          <a:prstGeom prst="roundRect"/>
          <a:solidFill>
            <a:srgbClr val="EDEDED"/>
          </a:solidFill>
        </p:spPr>
      </p:pic>
      <p:sp>
        <p:nvSpPr>
          <p:cNvPr id="1071" name="텍스트 상자 90"/>
          <p:cNvSpPr txBox="1">
            <a:spLocks/>
          </p:cNvSpPr>
          <p:nvPr/>
        </p:nvSpPr>
        <p:spPr>
          <a:xfrm>
            <a:off x="6837045" y="528002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Duplicate Selected를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Selected Probe Position X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2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2720"/>
            <a:ext cx="4144645" cy="1605915"/>
          </a:xfrm>
          <a:prstGeom prst="roundRect"/>
          <a:solidFill>
            <a:srgbClr val="EDEDED"/>
          </a:solidFill>
        </p:spPr>
      </p:pic>
      <p:pic>
        <p:nvPicPr>
          <p:cNvPr id="1073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933825"/>
            <a:ext cx="4139565" cy="1543685"/>
          </a:xfrm>
          <a:prstGeom prst="roundRect"/>
          <a:solidFill>
            <a:srgbClr val="EDEDED"/>
          </a:solidFill>
        </p:spPr>
      </p:pic>
      <p:sp>
        <p:nvSpPr>
          <p:cNvPr id="1074" name="텍스트 상자 18"/>
          <p:cNvSpPr txBox="1">
            <a:spLocks/>
          </p:cNvSpPr>
          <p:nvPr/>
        </p:nvSpPr>
        <p:spPr>
          <a:xfrm rot="0">
            <a:off x="1241425" y="556133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</a:t>
            </a:r>
            <a:r>
              <a:rPr lang="ko-KR" sz="1800">
                <a:latin typeface="맑은 고딕" charset="0"/>
                <a:ea typeface="맑은 고딕" charset="0"/>
              </a:rPr>
              <a:t>Group의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Edit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lang="ko-KR" sz="1800">
                <a:latin typeface="맑은 고딕" charset="0"/>
                <a:ea typeface="맑은 고딕" charset="0"/>
              </a:rPr>
              <a:t> Probes를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0790" y="4672965"/>
            <a:ext cx="41535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Angle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텍스트 상자 27"/>
          <p:cNvSpPr txBox="1">
            <a:spLocks/>
          </p:cNvSpPr>
          <p:nvPr/>
        </p:nvSpPr>
        <p:spPr>
          <a:xfrm rot="0">
            <a:off x="6798945" y="4676140"/>
            <a:ext cx="41668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Inten</a:t>
            </a:r>
            <a:r>
              <a:rPr lang="ko-KR" sz="1800">
                <a:latin typeface="맑은 고딕" charset="0"/>
                <a:ea typeface="맑은 고딕" charset="0"/>
              </a:rPr>
              <a:t>sity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1.5로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46530"/>
            <a:ext cx="4159250" cy="3041650"/>
          </a:xfrm>
          <a:prstGeom prst="roundRect"/>
          <a:solidFill>
            <a:srgbClr val="EDEDED"/>
          </a:solidFill>
        </p:spPr>
      </p:pic>
      <p:pic>
        <p:nvPicPr>
          <p:cNvPr id="122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8435"/>
            <a:ext cx="4143375" cy="3048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267325"/>
            <a:ext cx="4138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38470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8" name="텍스트 상자 4"/>
          <p:cNvSpPr txBox="1">
            <a:spLocks/>
          </p:cNvSpPr>
          <p:nvPr/>
        </p:nvSpPr>
        <p:spPr>
          <a:xfrm rot="0">
            <a:off x="6813550" y="309435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875405"/>
            <a:ext cx="4143375" cy="1560195"/>
          </a:xfrm>
          <a:prstGeom prst="roundRect"/>
          <a:solidFill>
            <a:srgbClr val="EDEDED"/>
          </a:solidFill>
        </p:spPr>
      </p:pic>
      <p:pic>
        <p:nvPicPr>
          <p:cNvPr id="1230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7960"/>
            <a:ext cx="4135120" cy="1548765"/>
          </a:xfrm>
          <a:prstGeom prst="roundRect"/>
          <a:solidFill>
            <a:srgbClr val="EDEDED"/>
          </a:solidFill>
        </p:spPr>
      </p:pic>
      <p:sp>
        <p:nvSpPr>
          <p:cNvPr id="1231" name="텍스트 상자 17"/>
          <p:cNvSpPr txBox="1">
            <a:spLocks/>
          </p:cNvSpPr>
          <p:nvPr/>
        </p:nvSpPr>
        <p:spPr>
          <a:xfrm rot="0">
            <a:off x="1249680" y="442277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Height와 </a:t>
            </a:r>
            <a:r>
              <a:rPr lang="ko-KR" sz="1800">
                <a:latin typeface="맑은 고딕" charset="0"/>
                <a:ea typeface="맑은 고딕" charset="0"/>
              </a:rPr>
              <a:t>Width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Range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15로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47165"/>
            <a:ext cx="412623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>
            <a:off x="6835140" y="5490845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6350"/>
          </a:xfrm>
          <a:prstGeom prst="roundRect"/>
          <a:solidFill>
            <a:srgbClr val="EDEDED"/>
          </a:solidFill>
        </p:spPr>
      </p:pic>
      <p:pic>
        <p:nvPicPr>
          <p:cNvPr id="1057" name="그림 1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8610" cy="361759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7340" cy="910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Rendering을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Settings를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3230245"/>
            <a:ext cx="41357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</a:t>
            </a:r>
            <a:r>
              <a:rPr lang="ko-KR" sz="1800">
                <a:latin typeface="맑은 고딕" charset="0"/>
                <a:ea typeface="맑은 고딕" charset="0"/>
              </a:rPr>
              <a:t>Arrival Point 오브</a:t>
            </a:r>
            <a:r>
              <a:rPr lang="ko-KR" sz="1800">
                <a:latin typeface="맑은 고딕" charset="0"/>
                <a:ea typeface="맑은 고딕" charset="0"/>
              </a:rPr>
              <a:t>젝트의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7"/>
          <p:cNvSpPr txBox="1">
            <a:spLocks/>
          </p:cNvSpPr>
          <p:nvPr/>
        </p:nvSpPr>
        <p:spPr>
          <a:xfrm rot="0">
            <a:off x="6845935" y="552513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ain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amera 오브</a:t>
            </a:r>
            <a:r>
              <a:rPr lang="ko-KR" sz="1800">
                <a:latin typeface="맑은 고딕" charset="0"/>
                <a:ea typeface="맑은 고딕" charset="0"/>
              </a:rPr>
              <a:t>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1"/>
          <p:cNvSpPr txBox="1">
            <a:spLocks/>
          </p:cNvSpPr>
          <p:nvPr/>
        </p:nvSpPr>
        <p:spPr>
          <a:xfrm rot="0">
            <a:off x="1240790" y="552069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oad</a:t>
            </a:r>
            <a:r>
              <a:rPr lang="ko-KR" sz="1800">
                <a:latin typeface="맑은 고딕" charset="0"/>
                <a:ea typeface="맑은 고딕" charset="0"/>
              </a:rPr>
              <a:t>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22" descr="C:/Users/nwond/AppData/Roaming/PolarisOffice/ETemp/19384_9309304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9125" y="3916045"/>
            <a:ext cx="2221865" cy="1601470"/>
          </a:xfrm>
          <a:prstGeom prst="roundRect"/>
          <a:solidFill>
            <a:srgbClr val="EDEDED"/>
          </a:solidFill>
        </p:spPr>
      </p:pic>
      <p:sp>
        <p:nvSpPr>
          <p:cNvPr id="1152" name="텍스트 상자 33"/>
          <p:cNvSpPr txBox="1">
            <a:spLocks/>
          </p:cNvSpPr>
          <p:nvPr/>
        </p:nvSpPr>
        <p:spPr>
          <a:xfrm rot="0">
            <a:off x="6863715" y="2754630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Street Lamp를 월드 공간에 배치하고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pot</a:t>
            </a:r>
            <a:r>
              <a:rPr lang="ko-KR" sz="1800">
                <a:latin typeface="맑은 고딕" charset="0"/>
                <a:ea typeface="맑은 고딕" charset="0"/>
              </a:rPr>
              <a:t> Street Lamp라는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7" descr="C:/Users/nwond/AppData/Roaming/PolarisOffice/ETemp/19384_9309304/fImage121792689169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458595"/>
            <a:ext cx="4133215" cy="1788160"/>
          </a:xfrm>
          <a:prstGeom prst="roundRect"/>
          <a:solidFill>
            <a:srgbClr val="EDEDED"/>
          </a:solidFill>
        </p:spPr>
      </p:pic>
      <p:pic>
        <p:nvPicPr>
          <p:cNvPr id="1159" name="그림 23" descr="C:/Users/nwond/AppData/Roaming/PolarisOffice/ETemp/19384_9309304/fImage5621270572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3909060"/>
            <a:ext cx="1818640" cy="1596390"/>
          </a:xfrm>
          <a:prstGeom prst="roundRect"/>
          <a:solidFill>
            <a:srgbClr val="EDEDED"/>
          </a:solidFill>
        </p:spPr>
      </p:pic>
      <p:pic>
        <p:nvPicPr>
          <p:cNvPr id="1160" name="그림 26" descr="C:/Users/nwond/AppData/Roaming/PolarisOffice/ETemp/19384_9309304/fImage70242711478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58595"/>
            <a:ext cx="1494790" cy="1291590"/>
          </a:xfrm>
          <a:prstGeom prst="roundRect"/>
          <a:solidFill>
            <a:srgbClr val="EDEDED"/>
          </a:solidFill>
        </p:spPr>
      </p:pic>
      <p:pic>
        <p:nvPicPr>
          <p:cNvPr id="1161" name="그림 29" descr="C:/Users/nwond/AppData/Roaming/PolarisOffice/ETemp/19384_9309304/fImage1099527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1464945"/>
            <a:ext cx="2501900" cy="1285240"/>
          </a:xfrm>
          <a:prstGeom prst="roundRect"/>
          <a:solidFill>
            <a:srgbClr val="EDEDED"/>
          </a:solidFill>
        </p:spPr>
      </p:pic>
      <p:pic>
        <p:nvPicPr>
          <p:cNvPr id="1162" name="그림 32" descr="C:/Users/nwond/AppData/Roaming/PolarisOffice/ETemp/19384_9309304/fImage22421721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37195" y="1899920"/>
            <a:ext cx="770255" cy="416560"/>
          </a:xfrm>
          <a:prstGeom prst="rect"/>
          <a:noFill/>
        </p:spPr>
      </p:pic>
      <p:pic>
        <p:nvPicPr>
          <p:cNvPr id="1163" name="그림 33" descr="C:/Users/nwond/AppData/Roaming/PolarisOffice/ETemp/19384_9309304/fImage129832746962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4665" y="3729990"/>
            <a:ext cx="4116070" cy="1807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54" name="그림 11" descr="C:/Users/nwond/AppData/Roaming/PolarisOffice/ETemp/19384_9309304/fImage828938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70660"/>
            <a:ext cx="2707640" cy="3843020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1228725" y="546798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C# Script를 생성하고</a:t>
            </a:r>
            <a:r>
              <a:rPr sz="1800">
                <a:latin typeface="맑은 고딕" charset="0"/>
                <a:ea typeface="맑은 고딕" charset="0"/>
              </a:rPr>
              <a:t> Movement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29735" y="2816860"/>
            <a:ext cx="1146175" cy="1224280"/>
          </a:xfrm>
          <a:prstGeom prst="roundRect"/>
          <a:solidFill>
            <a:srgbClr val="EDEDED"/>
          </a:solidFill>
        </p:spPr>
      </p:pic>
      <p:pic>
        <p:nvPicPr>
          <p:cNvPr id="1155" name="그림 1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9165" y="3178175"/>
            <a:ext cx="1087120" cy="508635"/>
          </a:xfrm>
          <a:prstGeom prst="rect"/>
          <a:noFill/>
        </p:spPr>
      </p:pic>
      <p:sp>
        <p:nvSpPr>
          <p:cNvPr id="1158" name="텍스트 상자 48"/>
          <p:cNvSpPr txBox="1">
            <a:spLocks/>
          </p:cNvSpPr>
          <p:nvPr/>
        </p:nvSpPr>
        <p:spPr>
          <a:xfrm rot="0">
            <a:off x="6809740" y="51904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Spot Street Lamp 오브젝트의 하위 오브젝트로 Light에 Spot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49" descr="C:/Users/nwond/AppData/Roaming/PolarisOffice/ETemp/19384_9309304/fImage23211376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71295"/>
            <a:ext cx="2706370" cy="3587750"/>
          </a:xfrm>
          <a:prstGeom prst="roundRect"/>
          <a:solidFill>
            <a:srgbClr val="EDEDED"/>
          </a:solidFill>
        </p:spPr>
      </p:pic>
      <p:pic>
        <p:nvPicPr>
          <p:cNvPr id="1160" name="그림 50" descr="C:/Users/nwond/AppData/Roaming/PolarisOffice/ETemp/19384_9309304/fImage8271284446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5330" y="2377440"/>
            <a:ext cx="1322705" cy="1775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65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1" name="텍스트 상자 17"/>
          <p:cNvSpPr txBox="1">
            <a:spLocks/>
          </p:cNvSpPr>
          <p:nvPr/>
        </p:nvSpPr>
        <p:spPr>
          <a:xfrm rot="0">
            <a:off x="6820535" y="5558155"/>
            <a:ext cx="41465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</a:t>
            </a:r>
            <a:r>
              <a:rPr lang="ko-KR" sz="1800">
                <a:latin typeface="맑은 고딕" charset="0"/>
                <a:ea typeface="맑은 고딕" charset="0"/>
              </a:rPr>
              <a:t>간</a:t>
            </a:r>
            <a:r>
              <a:rPr lang="ko-KR" sz="1800">
                <a:latin typeface="맑은 고딕" charset="0"/>
                <a:ea typeface="맑은 고딕" charset="0"/>
              </a:rPr>
              <a:t> 빛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3" name="텍스트 상자 76"/>
          <p:cNvSpPr txBox="1">
            <a:spLocks/>
          </p:cNvSpPr>
          <p:nvPr/>
        </p:nvSpPr>
        <p:spPr>
          <a:xfrm rot="0">
            <a:off x="1249680" y="5283200"/>
            <a:ext cx="4125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 프로브 그룹은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광원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사전에 배치한 빛의 정보 값을 저장하여 해당 위치에서 계산하는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6"/>
          <p:cNvSpPr txBox="1">
            <a:spLocks/>
          </p:cNvSpPr>
          <p:nvPr/>
        </p:nvSpPr>
        <p:spPr>
          <a:xfrm rot="0">
            <a:off x="6819900" y="271907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oad </a:t>
            </a:r>
            <a:r>
              <a:rPr lang="ko-KR" sz="1800">
                <a:latin typeface="맑은 고딕" charset="0"/>
                <a:ea typeface="맑은 고딕" charset="0"/>
              </a:rPr>
              <a:t>텍스처를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53" descr="C:/Users/nwond/AppData/Roaming/PolarisOffice/ETemp/19384_9309304/fImage227069295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3680460"/>
            <a:ext cx="4152900" cy="1868805"/>
          </a:xfrm>
          <a:prstGeom prst="roundRect"/>
          <a:solidFill>
            <a:srgbClr val="EDEDED"/>
          </a:solidFill>
        </p:spPr>
      </p:pic>
      <p:sp>
        <p:nvSpPr>
          <p:cNvPr id="1167" name="텍스트 상자 54"/>
          <p:cNvSpPr txBox="1">
            <a:spLocks/>
          </p:cNvSpPr>
          <p:nvPr/>
        </p:nvSpPr>
        <p:spPr>
          <a:xfrm rot="0">
            <a:off x="1250315" y="2724150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Street Lamp를 월드 공간에 배치하고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Street Lamp라는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55" descr="C:/Users/nwond/AppData/Roaming/PolarisOffice/ETemp/19384_9309304/fImage8269287570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5895"/>
            <a:ext cx="1445260" cy="1278890"/>
          </a:xfrm>
          <a:prstGeom prst="roundRect"/>
          <a:solidFill>
            <a:srgbClr val="EDEDED"/>
          </a:solidFill>
        </p:spPr>
      </p:pic>
      <p:pic>
        <p:nvPicPr>
          <p:cNvPr id="1169" name="그림 56" descr="C:/Users/nwond/AppData/Roaming/PolarisOffice/ETemp/19384_9309304/fImage27695288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5490" y="1452245"/>
            <a:ext cx="2600960" cy="1273175"/>
          </a:xfrm>
          <a:prstGeom prst="roundRect"/>
          <a:solidFill>
            <a:srgbClr val="EDEDED"/>
          </a:solidFill>
        </p:spPr>
      </p:pic>
      <p:pic>
        <p:nvPicPr>
          <p:cNvPr id="1170" name="그림 61" descr="C:/Users/nwond/AppData/Roaming/PolarisOffice/ETemp/19384_9309304/fImage224217215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1315" y="1875155"/>
            <a:ext cx="770255" cy="416560"/>
          </a:xfrm>
          <a:prstGeom prst="rect"/>
          <a:noFill/>
        </p:spPr>
      </p:pic>
      <p:pic>
        <p:nvPicPr>
          <p:cNvPr id="1171" name="그림 62" descr="C:/Users/nwond/AppData/Roaming/PolarisOffice/ETemp/19384_9309304/fImage7768290328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43355"/>
            <a:ext cx="1556385" cy="1287780"/>
          </a:xfrm>
          <a:prstGeom prst="roundRect"/>
          <a:solidFill>
            <a:srgbClr val="EDEDED"/>
          </a:solidFill>
        </p:spPr>
      </p:pic>
      <p:pic>
        <p:nvPicPr>
          <p:cNvPr id="1172" name="그림 65" descr="C:/Users/nwond/AppData/Roaming/PolarisOffice/ETemp/19384_9309304/fImage10995291682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9725" y="1452245"/>
            <a:ext cx="2495550" cy="1278890"/>
          </a:xfrm>
          <a:prstGeom prst="roundRect"/>
          <a:solidFill>
            <a:srgbClr val="EDEDED"/>
          </a:solidFill>
        </p:spPr>
      </p:pic>
      <p:pic>
        <p:nvPicPr>
          <p:cNvPr id="1173" name="그림 66" descr="C:/Users/nwond/AppData/Roaming/PolarisOffice/ETemp/19384_9309304/fImage224217215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98725" y="1903730"/>
            <a:ext cx="770255" cy="416560"/>
          </a:xfrm>
          <a:prstGeom prst="rect"/>
          <a:noFill/>
        </p:spPr>
      </p:pic>
      <p:pic>
        <p:nvPicPr>
          <p:cNvPr id="1174" name="그림 94" descr="C:/Users/nwond/AppData/Roaming/PolarisOffice/ETemp/19384_9309304/fImage95037308996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693160"/>
            <a:ext cx="4133850" cy="1570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300863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 destination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31"/>
          <p:cNvSpPr txBox="1">
            <a:spLocks/>
          </p:cNvSpPr>
          <p:nvPr/>
        </p:nvSpPr>
        <p:spPr>
          <a:xfrm rot="0">
            <a:off x="6824345" y="5076825"/>
            <a:ext cx="4124325" cy="11398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Area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8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83050"/>
            <a:ext cx="4139565" cy="1111250"/>
          </a:xfrm>
          <a:prstGeom prst="roundRect"/>
          <a:solidFill>
            <a:srgbClr val="EDEDED"/>
          </a:solidFill>
        </p:spPr>
      </p:pic>
      <p:sp>
        <p:nvSpPr>
          <p:cNvPr id="1152" name="텍스트 상자 87"/>
          <p:cNvSpPr txBox="1">
            <a:spLocks/>
          </p:cNvSpPr>
          <p:nvPr/>
        </p:nvSpPr>
        <p:spPr>
          <a:xfrm rot="0">
            <a:off x="1241425" y="526859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OnBecameInvisible(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위치를 새로운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9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35755" cy="1473835"/>
          </a:xfrm>
          <a:prstGeom prst="roundRect"/>
          <a:solidFill>
            <a:srgbClr val="EDEDED"/>
          </a:solidFill>
        </p:spPr>
      </p:pic>
      <p:pic>
        <p:nvPicPr>
          <p:cNvPr id="1154" name="그림 9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28115"/>
            <a:ext cx="4130040" cy="1380490"/>
          </a:xfrm>
          <a:prstGeom prst="roundRect"/>
          <a:solidFill>
            <a:srgbClr val="EDEDED"/>
          </a:solidFill>
        </p:spPr>
      </p:pic>
      <p:sp>
        <p:nvSpPr>
          <p:cNvPr id="1155" name="텍스트 상자 100"/>
          <p:cNvSpPr txBox="1">
            <a:spLocks/>
          </p:cNvSpPr>
          <p:nvPr/>
        </p:nvSpPr>
        <p:spPr>
          <a:xfrm rot="0">
            <a:off x="6821805" y="2909570"/>
            <a:ext cx="4127500" cy="6489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Movement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101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3677285"/>
            <a:ext cx="1535430" cy="1219200"/>
          </a:xfrm>
          <a:prstGeom prst="roundRect"/>
          <a:solidFill>
            <a:srgbClr val="EDEDED"/>
          </a:solidFill>
        </p:spPr>
      </p:pic>
      <p:pic>
        <p:nvPicPr>
          <p:cNvPr id="1157" name="그림 10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86810"/>
            <a:ext cx="2489835" cy="1206500"/>
          </a:xfrm>
          <a:prstGeom prst="roundRect"/>
          <a:solidFill>
            <a:srgbClr val="EDEDED"/>
          </a:solidFill>
        </p:spPr>
      </p:pic>
      <p:pic>
        <p:nvPicPr>
          <p:cNvPr id="1158" name="그림 107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87360" y="4109085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6823710" y="2761615"/>
            <a:ext cx="4122420" cy="9658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19"/>
          <p:cNvSpPr txBox="1">
            <a:spLocks/>
          </p:cNvSpPr>
          <p:nvPr/>
        </p:nvSpPr>
        <p:spPr>
          <a:xfrm>
            <a:off x="1236345" y="52089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32"/>
          <p:cNvSpPr txBox="1">
            <a:spLocks/>
          </p:cNvSpPr>
          <p:nvPr/>
        </p:nvSpPr>
        <p:spPr>
          <a:xfrm rot="0">
            <a:off x="6822440" y="52050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3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2754630" cy="3583940"/>
          </a:xfrm>
          <a:prstGeom prst="roundRect"/>
          <a:solidFill>
            <a:srgbClr val="EDEDED"/>
          </a:solidFill>
        </p:spPr>
      </p:pic>
      <p:pic>
        <p:nvPicPr>
          <p:cNvPr id="1173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9565" y="2324100"/>
            <a:ext cx="1238885" cy="1776095"/>
          </a:xfrm>
          <a:prstGeom prst="roundRect"/>
          <a:solidFill>
            <a:srgbClr val="EDEDED"/>
          </a:solidFill>
        </p:spPr>
      </p:pic>
      <p:pic>
        <p:nvPicPr>
          <p:cNvPr id="1175" name="그림 1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0565" y="1437640"/>
            <a:ext cx="2623820" cy="1186815"/>
          </a:xfrm>
          <a:prstGeom prst="roundRect"/>
          <a:solidFill>
            <a:srgbClr val="EDEDED"/>
          </a:solidFill>
        </p:spPr>
      </p:pic>
      <p:pic>
        <p:nvPicPr>
          <p:cNvPr id="1176" name="그림 1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177" name="그림 16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62570" y="1823085"/>
            <a:ext cx="676275" cy="412115"/>
          </a:xfrm>
          <a:prstGeom prst="rect"/>
          <a:noFill/>
        </p:spPr>
      </p:pic>
      <p:pic>
        <p:nvPicPr>
          <p:cNvPr id="1178" name="그림 20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3857625"/>
            <a:ext cx="2605405" cy="1200785"/>
          </a:xfrm>
          <a:prstGeom prst="roundRect"/>
          <a:solidFill>
            <a:srgbClr val="EDEDED"/>
          </a:solidFill>
        </p:spPr>
      </p:pic>
      <p:pic>
        <p:nvPicPr>
          <p:cNvPr id="1179" name="그림 2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62070"/>
            <a:ext cx="1381760" cy="1205865"/>
          </a:xfrm>
          <a:prstGeom prst="roundRect"/>
          <a:solidFill>
            <a:srgbClr val="EDEDED"/>
          </a:solidFill>
        </p:spPr>
      </p:pic>
      <p:pic>
        <p:nvPicPr>
          <p:cNvPr id="1180" name="그림 26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58125" y="4266565"/>
            <a:ext cx="676275" cy="412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40855" y="2687320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Robot 텍스처를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1223010" y="524637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Left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2" name="텍스트 상자 36"/>
          <p:cNvSpPr txBox="1">
            <a:spLocks/>
          </p:cNvSpPr>
          <p:nvPr/>
        </p:nvSpPr>
        <p:spPr>
          <a:xfrm rot="0">
            <a:off x="1232535" y="3211195"/>
            <a:ext cx="4137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39"/>
          <p:cNvSpPr txBox="1">
            <a:spLocks/>
          </p:cNvSpPr>
          <p:nvPr/>
        </p:nvSpPr>
        <p:spPr>
          <a:xfrm rot="0">
            <a:off x="6839585" y="5283200"/>
            <a:ext cx="41148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Spot Street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00500"/>
            <a:ext cx="2624455" cy="1153795"/>
          </a:xfrm>
          <a:prstGeom prst="roundRect"/>
          <a:solidFill>
            <a:srgbClr val="EDEDED"/>
          </a:solidFill>
        </p:spPr>
      </p:pic>
      <p:pic>
        <p:nvPicPr>
          <p:cNvPr id="1191" name="그림 3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4001770"/>
            <a:ext cx="1376045" cy="1159510"/>
          </a:xfrm>
          <a:prstGeom prst="roundRect"/>
          <a:solidFill>
            <a:srgbClr val="EDEDED"/>
          </a:solidFill>
        </p:spPr>
      </p:pic>
      <p:pic>
        <p:nvPicPr>
          <p:cNvPr id="1192" name="그림 3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77745" y="4368800"/>
            <a:ext cx="676275" cy="412115"/>
          </a:xfrm>
          <a:prstGeom prst="rect"/>
          <a:noFill/>
        </p:spPr>
      </p:pic>
      <p:pic>
        <p:nvPicPr>
          <p:cNvPr id="1193" name="그림 3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38910"/>
            <a:ext cx="1379220" cy="1167765"/>
          </a:xfrm>
          <a:prstGeom prst="roundRect"/>
          <a:solidFill>
            <a:srgbClr val="EDEDED"/>
          </a:solidFill>
        </p:spPr>
      </p:pic>
      <p:pic>
        <p:nvPicPr>
          <p:cNvPr id="1194" name="그림 4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4855" y="1444625"/>
            <a:ext cx="2589530" cy="1162685"/>
          </a:xfrm>
          <a:prstGeom prst="roundRect"/>
          <a:solidFill>
            <a:srgbClr val="EDEDED"/>
          </a:solidFill>
        </p:spPr>
      </p:pic>
      <p:pic>
        <p:nvPicPr>
          <p:cNvPr id="1195" name="그림 43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26070" y="1816735"/>
            <a:ext cx="676275" cy="412115"/>
          </a:xfrm>
          <a:prstGeom prst="rect"/>
          <a:noFill/>
        </p:spPr>
      </p:pic>
      <p:pic>
        <p:nvPicPr>
          <p:cNvPr id="1196" name="그림 4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285" y="3749675"/>
            <a:ext cx="4102100" cy="1429385"/>
          </a:xfrm>
          <a:prstGeom prst="roundRect"/>
          <a:solidFill>
            <a:srgbClr val="EDEDED"/>
          </a:solidFill>
        </p:spPr>
      </p:pic>
      <p:pic>
        <p:nvPicPr>
          <p:cNvPr id="1197" name="그림 4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41450"/>
            <a:ext cx="4147820" cy="1659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91455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Movement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Destination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Arrival Point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텍스트 상자 48"/>
          <p:cNvSpPr txBox="1">
            <a:spLocks/>
          </p:cNvSpPr>
          <p:nvPr/>
        </p:nvSpPr>
        <p:spPr>
          <a:xfrm rot="0">
            <a:off x="1239520" y="2747010"/>
            <a:ext cx="4121150" cy="11404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Point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7" name="그림 49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37640"/>
            <a:ext cx="2615565" cy="1195705"/>
          </a:xfrm>
          <a:prstGeom prst="roundRect"/>
          <a:solidFill>
            <a:srgbClr val="EDEDED"/>
          </a:solidFill>
        </p:spPr>
      </p:pic>
      <p:pic>
        <p:nvPicPr>
          <p:cNvPr id="1069" name="그림 5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068" name="그림 50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81250" y="1874520"/>
            <a:ext cx="626745" cy="353060"/>
          </a:xfrm>
          <a:prstGeom prst="rect"/>
          <a:noFill/>
        </p:spPr>
      </p:pic>
      <p:pic>
        <p:nvPicPr>
          <p:cNvPr id="1070" name="그림 5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061460"/>
            <a:ext cx="1369060" cy="1117600"/>
          </a:xfrm>
          <a:prstGeom prst="roundRect"/>
          <a:solidFill>
            <a:srgbClr val="EDEDED"/>
          </a:solidFill>
        </p:spPr>
      </p:pic>
      <p:pic>
        <p:nvPicPr>
          <p:cNvPr id="1071" name="그림 5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61460"/>
            <a:ext cx="2624455" cy="1117600"/>
          </a:xfrm>
          <a:prstGeom prst="roundRect"/>
          <a:solidFill>
            <a:srgbClr val="EDEDED"/>
          </a:solidFill>
        </p:spPr>
      </p:pic>
      <p:cxnSp>
        <p:nvCxnSpPr>
          <p:cNvPr id="1072" name="도형 62"/>
          <p:cNvCxnSpPr/>
          <p:nvPr/>
        </p:nvCxnSpPr>
        <p:spPr>
          <a:xfrm rot="0">
            <a:off x="2216785" y="4762500"/>
            <a:ext cx="3048635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텍스트 상자 64"/>
          <p:cNvSpPr txBox="1">
            <a:spLocks/>
          </p:cNvSpPr>
          <p:nvPr/>
        </p:nvSpPr>
        <p:spPr>
          <a:xfrm rot="0">
            <a:off x="6823710" y="527367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Point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Point</a:t>
            </a:r>
            <a:r>
              <a:rPr sz="1800">
                <a:latin typeface="맑은 고딕" charset="0"/>
                <a:ea typeface="맑은 고딕" charset="0"/>
              </a:rPr>
              <a:t> Light를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65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37640"/>
            <a:ext cx="2708275" cy="3611245"/>
          </a:xfrm>
          <a:prstGeom prst="roundRect"/>
          <a:solidFill>
            <a:srgbClr val="EDEDED"/>
          </a:solidFill>
        </p:spPr>
      </p:pic>
      <p:pic>
        <p:nvPicPr>
          <p:cNvPr id="1075" name="그림 6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355" y="2346325"/>
            <a:ext cx="1256030" cy="1793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18630" y="529463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Area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sz="1800">
                <a:latin typeface="맑은 고딕" charset="0"/>
                <a:ea typeface="맑은 고딕" charset="0"/>
              </a:rPr>
              <a:t>rea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5" name="텍스트 상자 1"/>
          <p:cNvSpPr txBox="1">
            <a:spLocks/>
          </p:cNvSpPr>
          <p:nvPr/>
        </p:nvSpPr>
        <p:spPr>
          <a:xfrm rot="0">
            <a:off x="1249045" y="2695575"/>
            <a:ext cx="4117975" cy="11410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Area </a:t>
            </a:r>
            <a:r>
              <a:rPr lang="ko-KR" sz="1800">
                <a:latin typeface="맑은 고딕" charset="0"/>
                <a:ea typeface="맑은 고딕" charset="0"/>
              </a:rPr>
              <a:t>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47165"/>
            <a:ext cx="2616200" cy="1120140"/>
          </a:xfrm>
          <a:prstGeom prst="roundRect"/>
          <a:solidFill>
            <a:srgbClr val="EDEDED"/>
          </a:solidFill>
        </p:spPr>
      </p:pic>
      <p:pic>
        <p:nvPicPr>
          <p:cNvPr id="1068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387475" cy="1138555"/>
          </a:xfrm>
          <a:prstGeom prst="roundRect"/>
          <a:solidFill>
            <a:srgbClr val="EDEDED"/>
          </a:solidFill>
        </p:spPr>
      </p:pic>
      <p:pic>
        <p:nvPicPr>
          <p:cNvPr id="1067" name="그림 3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55215" y="1847850"/>
            <a:ext cx="627380" cy="353695"/>
          </a:xfrm>
          <a:prstGeom prst="rect"/>
          <a:noFill/>
        </p:spPr>
      </p:pic>
      <p:pic>
        <p:nvPicPr>
          <p:cNvPr id="1069" name="그림 1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2724150" cy="3644265"/>
          </a:xfrm>
          <a:prstGeom prst="roundRect"/>
          <a:solidFill>
            <a:srgbClr val="EDEDED"/>
          </a:solidFill>
        </p:spPr>
      </p:pic>
      <p:pic>
        <p:nvPicPr>
          <p:cNvPr id="1070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325370"/>
            <a:ext cx="1275715" cy="1887220"/>
          </a:xfrm>
          <a:prstGeom prst="roundRect"/>
          <a:solidFill>
            <a:srgbClr val="EDEDED"/>
          </a:solidFill>
        </p:spPr>
      </p:pic>
      <p:sp>
        <p:nvSpPr>
          <p:cNvPr id="1071" name="텍스트 상자 14"/>
          <p:cNvSpPr txBox="1">
            <a:spLocks/>
          </p:cNvSpPr>
          <p:nvPr/>
        </p:nvSpPr>
        <p:spPr>
          <a:xfrm rot="0">
            <a:off x="1242060" y="5250815"/>
            <a:ext cx="4133850" cy="966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Texture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Area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1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6535" y="4005580"/>
            <a:ext cx="2619375" cy="1120140"/>
          </a:xfrm>
          <a:prstGeom prst="roundRect"/>
          <a:solidFill>
            <a:srgbClr val="EDEDED"/>
          </a:solidFill>
        </p:spPr>
      </p:pic>
      <p:pic>
        <p:nvPicPr>
          <p:cNvPr id="1073" name="그림 1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08120"/>
            <a:ext cx="1376045" cy="1117600"/>
          </a:xfrm>
          <a:prstGeom prst="roundRect"/>
          <a:solidFill>
            <a:srgbClr val="EDEDED"/>
          </a:solidFill>
        </p:spPr>
      </p:pic>
      <p:pic>
        <p:nvPicPr>
          <p:cNvPr id="1074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9500" y="4391660"/>
            <a:ext cx="627380" cy="353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