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1.xml" ContentType="application/vnd.openxmlformats-officedocument.drawingml.char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589" r:id="rId12"/>
  </p:sldMasterIdLst>
  <p:notesMasterIdLst>
    <p:notesMasterId r:id="rId14"/>
  </p:notesMasterIdLst>
  <p:sldIdLst>
    <p:sldId id="276" r:id="rId16"/>
    <p:sldId id="277" r:id="rId17"/>
    <p:sldId id="290" r:id="rId18"/>
    <p:sldId id="291" r:id="rId19"/>
    <p:sldId id="292" r:id="rId20"/>
    <p:sldId id="293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viewProps" Target="viewProps.xml"></Relationship><Relationship Id="rId23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229" r:id="rId1"/>
    <p:sldLayoutId id="2147485230" r:id="rId2"/>
    <p:sldLayoutId id="2147485231" r:id="rId3"/>
    <p:sldLayoutId id="2147485232" r:id="rId4"/>
    <p:sldLayoutId id="2147485233" r:id="rId5"/>
    <p:sldLayoutId id="2147485234" r:id="rId6"/>
    <p:sldLayoutId id="2147485235" r:id="rId7"/>
    <p:sldLayoutId id="2147485236" r:id="rId8"/>
    <p:sldLayoutId id="2147485237" r:id="rId9"/>
    <p:sldLayoutId id="2147485238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chart" Target="../charts/chart1.xml"></Relationship><Relationship Id="rId31" Type="http://schemas.openxmlformats.org/officeDocument/2006/relationships/image" Target="../media/fImage85066341.png"></Relationship><Relationship Id="rId33" Type="http://schemas.openxmlformats.org/officeDocument/2006/relationships/image" Target="../media/fImage5904656334.png"></Relationship><Relationship Id="rId35" Type="http://schemas.openxmlformats.org/officeDocument/2006/relationships/image" Target="../media/fImage224217679169.png"></Relationship><Relationship Id="rId37" Type="http://schemas.openxmlformats.org/officeDocument/2006/relationships/image" Target="../media/fImage48068541.png"></Relationship><Relationship Id="rId38" Type="http://schemas.openxmlformats.org/officeDocument/2006/relationships/image" Target="../media/fImage11769878467.png"></Relationship><Relationship Id="rId39" Type="http://schemas.openxmlformats.org/officeDocument/2006/relationships/image" Target="../media/fImage5593896334.png"></Relationship><Relationship Id="rId40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27" Type="http://schemas.openxmlformats.org/officeDocument/2006/relationships/image" Target="../media/fImage85066341.png"></Relationship><Relationship Id="rId29" Type="http://schemas.openxmlformats.org/officeDocument/2006/relationships/image" Target="../media/fImage8289576334.png"></Relationship><Relationship Id="rId30" Type="http://schemas.openxmlformats.org/officeDocument/2006/relationships/image" Target="../media/fImage2692596500.png"></Relationship><Relationship Id="rId31" Type="http://schemas.openxmlformats.org/officeDocument/2006/relationships/image" Target="../media/fImage224217589169.png"></Relationship><Relationship Id="rId32" Type="http://schemas.openxmlformats.org/officeDocument/2006/relationships/image" Target="../media/fImage6354906500.png"></Relationship><Relationship Id="rId33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6" Type="http://schemas.openxmlformats.org/officeDocument/2006/relationships/image" Target="../media/fImage50409605724.png"></Relationship><Relationship Id="rId7" Type="http://schemas.openxmlformats.org/officeDocument/2006/relationships/image" Target="../media/fImage8289635724.png"></Relationship><Relationship Id="rId8" Type="http://schemas.openxmlformats.org/officeDocument/2006/relationships/image" Target="../media/fImage26771541478.png"></Relationship><Relationship Id="rId9" Type="http://schemas.openxmlformats.org/officeDocument/2006/relationships/image" Target="../media/fImage224217659358.png"></Relationship><Relationship Id="rId10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4" Type="http://schemas.openxmlformats.org/officeDocument/2006/relationships/image" Target="../media/fImage51331665705.png"></Relationship><Relationship Id="rId5" Type="http://schemas.openxmlformats.org/officeDocument/2006/relationships/image" Target="../media/fImage371058241.png"></Relationship><Relationship Id="rId6" Type="http://schemas.openxmlformats.org/officeDocument/2006/relationships/image" Target="../media/fImage65880919169.png"></Relationship><Relationship Id="rId7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4" Type="http://schemas.openxmlformats.org/officeDocument/2006/relationships/image" Target="../media/fImage1143551796827.png"></Relationship><Relationship Id="rId5" Type="http://schemas.openxmlformats.org/officeDocument/2006/relationships/image" Target="../media/fImage800961015724.png"></Relationship><Relationship Id="rId6" Type="http://schemas.openxmlformats.org/officeDocument/2006/relationships/image" Target="../media/fImage817531031478.png"></Relationship><Relationship Id="rId7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4" Type="http://schemas.openxmlformats.org/officeDocument/2006/relationships/image" Target="../media/fImage30293788467.png"></Relationship><Relationship Id="rId7" Type="http://schemas.openxmlformats.org/officeDocument/2006/relationships/image" Target="../media/fImage48451678467.png"></Relationship><Relationship Id="rId8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4519295" y="375285"/>
            <a:ext cx="314642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첫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" name="텍스트 상자 13"/>
          <p:cNvSpPr txBox="1">
            <a:spLocks/>
          </p:cNvSpPr>
          <p:nvPr/>
        </p:nvSpPr>
        <p:spPr>
          <a:xfrm rot="0">
            <a:off x="1238250" y="5156835"/>
            <a:ext cx="41357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번째로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Create Empty을 선택</a:t>
            </a:r>
            <a:r>
              <a:rPr lang="ko-KR" sz="1800">
                <a:latin typeface="맑은 고딕" charset="0"/>
                <a:ea typeface="맑은 고딕" charset="0"/>
              </a:rPr>
              <a:t>한 다음</a:t>
            </a:r>
            <a:r>
              <a:rPr lang="ko-KR" sz="1800">
                <a:latin typeface="맑은 고딕" charset="0"/>
                <a:ea typeface="맑은 고딕" charset="0"/>
              </a:rPr>
              <a:t> 빈 게임 오브젝트를 생성</a:t>
            </a:r>
            <a:r>
              <a:rPr lang="ko-KR" sz="1800">
                <a:latin typeface="맑은 고딕" charset="0"/>
                <a:ea typeface="맑은 고딕" charset="0"/>
              </a:rPr>
              <a:t>하고</a:t>
            </a:r>
            <a:r>
              <a:rPr lang="ko-KR" sz="1800">
                <a:latin typeface="맑은 고딕" charset="0"/>
                <a:ea typeface="맑은 고딕" charset="0"/>
              </a:rPr>
              <a:t> Prefab</a:t>
            </a:r>
            <a:r>
              <a:rPr lang="ko-KR"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18"/>
          <p:cNvSpPr txBox="1">
            <a:spLocks/>
          </p:cNvSpPr>
          <p:nvPr/>
        </p:nvSpPr>
        <p:spPr>
          <a:xfrm rot="0">
            <a:off x="6795135" y="3250565"/>
            <a:ext cx="415417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1800">
                <a:latin typeface="맑은 고딕" charset="0"/>
                <a:ea typeface="맑은 고딕" charset="0"/>
              </a:rPr>
              <a:t> 이제 Prefab </a:t>
            </a:r>
            <a:r>
              <a:rPr lang="ko-KR" sz="1800">
                <a:latin typeface="맑은 고딕" charset="0"/>
                <a:ea typeface="맑은 고딕" charset="0"/>
              </a:rPr>
              <a:t>오브젝트</a:t>
            </a:r>
            <a:r>
              <a:rPr lang="ko-KR" sz="1800">
                <a:latin typeface="맑은 고딕" charset="0"/>
                <a:ea typeface="맑은 고딕" charset="0"/>
              </a:rPr>
              <a:t>의 위치와 회전 값을 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3" name="그림 8" descr="C:/Users/nwond/AppData/Roaming/PolarisOffice/ETemp/7560_20253696/fImage85066341.png"/>
          <p:cNvPicPr>
            <a:picLocks noChangeAspect="1"/>
          </p:cNvPicPr>
          <p:nvPr/>
        </p:nvPicPr>
        <p:blipFill rotWithShape="1">
          <a:blip r:embed="rId3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52880"/>
            <a:ext cx="2586355" cy="3611880"/>
          </a:xfrm>
          <a:prstGeom prst="roundRect"/>
          <a:solidFill>
            <a:srgbClr val="EDEDED"/>
          </a:solidFill>
        </p:spPr>
      </p:pic>
      <p:pic>
        <p:nvPicPr>
          <p:cNvPr id="45" name="그림 12" descr="C:/Users/nwond/AppData/Roaming/PolarisOffice/ETemp/7560_20253696/fImage5904656334.png"/>
          <p:cNvPicPr>
            <a:picLocks noChangeAspect="1"/>
          </p:cNvPicPr>
          <p:nvPr/>
        </p:nvPicPr>
        <p:blipFill rotWithShape="1">
          <a:blip r:embed="rId3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384540" y="3984625"/>
            <a:ext cx="2564130" cy="1173480"/>
          </a:xfrm>
          <a:prstGeom prst="roundRect"/>
          <a:solidFill>
            <a:srgbClr val="EDEDED"/>
          </a:solidFill>
        </p:spPr>
      </p:pic>
      <p:sp>
        <p:nvSpPr>
          <p:cNvPr id="49" name="텍스트 상자 4"/>
          <p:cNvSpPr txBox="1">
            <a:spLocks/>
          </p:cNvSpPr>
          <p:nvPr/>
        </p:nvSpPr>
        <p:spPr>
          <a:xfrm rot="0">
            <a:off x="6807835" y="5158105"/>
            <a:ext cx="414655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1800">
                <a:latin typeface="맑은 고딕" charset="0"/>
                <a:ea typeface="맑은 고딕" charset="0"/>
              </a:rPr>
              <a:t> 그리고 Project 폴더 아래에 있는 Prefabs 폴더에 Prefab </a:t>
            </a:r>
            <a:r>
              <a:rPr lang="ko-KR" sz="1800">
                <a:latin typeface="맑은 고딕" charset="0"/>
                <a:ea typeface="맑은 고딕" charset="0"/>
              </a:rPr>
              <a:t>오브젝트</a:t>
            </a:r>
            <a:r>
              <a:rPr lang="ko-KR" sz="1800">
                <a:latin typeface="맑은 고딕" charset="0"/>
                <a:ea typeface="맑은 고딕" charset="0"/>
              </a:rPr>
              <a:t>를 넣어줍니다. 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0" name="그림 13" descr="C:/Users/nwond/AppData/Roaming/PolarisOffice/ETemp/7560_20253696/fImage48068541.png"/>
          <p:cNvPicPr>
            <a:picLocks noChangeAspect="1"/>
          </p:cNvPicPr>
          <p:nvPr/>
        </p:nvPicPr>
        <p:blipFill rotWithShape="1"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65575" y="2569210"/>
            <a:ext cx="1409700" cy="1353820"/>
          </a:xfrm>
          <a:prstGeom prst="roundRect"/>
          <a:solidFill>
            <a:srgbClr val="EDEDED"/>
          </a:solidFill>
        </p:spPr>
      </p:pic>
      <p:pic>
        <p:nvPicPr>
          <p:cNvPr id="51" name="그림 16" descr="C:/Users/nwond/AppData/Roaming/PolarisOffice/ETemp/7560_20253696/fImage224217679169.png"/>
          <p:cNvPicPr>
            <a:picLocks noChangeAspect="1"/>
          </p:cNvPicPr>
          <p:nvPr/>
        </p:nvPicPr>
        <p:blipFill rotWithShape="1">
          <a:blip r:embed="rId3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407410" y="3021965"/>
            <a:ext cx="723900" cy="457835"/>
          </a:xfrm>
          <a:prstGeom prst="rect"/>
          <a:noFill/>
        </p:spPr>
      </p:pic>
      <p:pic>
        <p:nvPicPr>
          <p:cNvPr id="52" name="그림 17" descr="C:/Users/nwond/AppData/Roaming/PolarisOffice/ETemp/7560_20253696/fImage11769878467.png"/>
          <p:cNvPicPr>
            <a:picLocks noChangeAspect="1"/>
          </p:cNvPicPr>
          <p:nvPr/>
        </p:nvPicPr>
        <p:blipFill rotWithShape="1"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185" y="1452245"/>
            <a:ext cx="4140200" cy="1788160"/>
          </a:xfrm>
          <a:prstGeom prst="roundRect"/>
          <a:solidFill>
            <a:srgbClr val="EDEDED"/>
          </a:solidFill>
        </p:spPr>
      </p:pic>
      <p:pic>
        <p:nvPicPr>
          <p:cNvPr id="53" name="그림 20" descr="C:/Users/nwond/AppData/Roaming/PolarisOffice/ETemp/7560_20253696/fImage5593896334.png"/>
          <p:cNvPicPr>
            <a:picLocks noChangeAspect="1"/>
          </p:cNvPicPr>
          <p:nvPr/>
        </p:nvPicPr>
        <p:blipFill rotWithShape="1"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0535" y="3984625"/>
            <a:ext cx="1434465" cy="1173480"/>
          </a:xfrm>
          <a:prstGeom prst="roundRect"/>
          <a:solidFill>
            <a:srgbClr val="EDEDED"/>
          </a:solidFill>
        </p:spPr>
      </p:pic>
      <p:pic>
        <p:nvPicPr>
          <p:cNvPr id="47" name="그림 18" descr="C:/Users/nwond/AppData/Roaming/PolarisOffice/ETemp/7560_20253696/fImage224217679169.png"/>
          <p:cNvPicPr>
            <a:picLocks noChangeAspect="1"/>
          </p:cNvPicPr>
          <p:nvPr/>
        </p:nvPicPr>
        <p:blipFill rotWithShape="1">
          <a:blip r:embed="rId3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903210" y="4328160"/>
            <a:ext cx="723900" cy="4578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27550" y="405130"/>
            <a:ext cx="315023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43" name="텍스트 상자 11"/>
          <p:cNvSpPr txBox="1">
            <a:spLocks/>
          </p:cNvSpPr>
          <p:nvPr/>
        </p:nvSpPr>
        <p:spPr>
          <a:xfrm rot="0">
            <a:off x="1243330" y="5228590"/>
            <a:ext cx="41440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빈 게임 오브젝트를 생성하고 Prefab Manager라는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8" name="그림 6" descr="C:/Users/nwond/AppData/Roaming/PolarisOffice/ETemp/7560_20253696/fImage85066341.png"/>
          <p:cNvPicPr>
            <a:picLocks noChangeAspect="1"/>
          </p:cNvPicPr>
          <p:nvPr/>
        </p:nvPicPr>
        <p:blipFill rotWithShape="1">
          <a:blip r:embed="rId2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52880"/>
            <a:ext cx="2586990" cy="3662045"/>
          </a:xfrm>
          <a:prstGeom prst="roundRect"/>
          <a:solidFill>
            <a:srgbClr val="EDEDED"/>
          </a:solidFill>
        </p:spPr>
      </p:pic>
      <p:sp>
        <p:nvSpPr>
          <p:cNvPr id="50" name="텍스트 상자 11"/>
          <p:cNvSpPr txBox="1">
            <a:spLocks/>
          </p:cNvSpPr>
          <p:nvPr/>
        </p:nvSpPr>
        <p:spPr>
          <a:xfrm rot="0">
            <a:off x="6830695" y="5227955"/>
            <a:ext cx="413004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다음으로 </a:t>
            </a:r>
            <a:r>
              <a:rPr sz="1800">
                <a:latin typeface="맑은 고딕" charset="0"/>
                <a:ea typeface="맑은 고딕" charset="0"/>
              </a:rPr>
              <a:t>C# Script를 생성</a:t>
            </a:r>
            <a:r>
              <a:rPr sz="1800">
                <a:latin typeface="맑은 고딕" charset="0"/>
                <a:ea typeface="맑은 고딕" charset="0"/>
              </a:rPr>
              <a:t>하고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electable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sz="1800">
                <a:latin typeface="맑은 고딕" charset="0"/>
                <a:ea typeface="맑은 고딕" charset="0"/>
              </a:rPr>
              <a:t>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1" name="그림 12" descr="C:/Users/nwond/AppData/Roaming/PolarisOffice/ETemp/7560_20253696/fImage8289576334.png"/>
          <p:cNvPicPr>
            <a:picLocks noChangeAspect="1"/>
          </p:cNvPicPr>
          <p:nvPr/>
        </p:nvPicPr>
        <p:blipFill rotWithShape="1">
          <a:blip r:embed="rId2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6885" y="1455420"/>
            <a:ext cx="2803525" cy="3659505"/>
          </a:xfrm>
          <a:prstGeom prst="roundRect"/>
          <a:solidFill>
            <a:srgbClr val="EDEDED"/>
          </a:solidFill>
        </p:spPr>
      </p:pic>
      <p:pic>
        <p:nvPicPr>
          <p:cNvPr id="53" name="그림 14" descr="C:/Users/nwond/AppData/Roaming/PolarisOffice/ETemp/7560_20253696/fImage2692596500.png"/>
          <p:cNvPicPr>
            <a:picLocks noChangeAspect="1"/>
          </p:cNvPicPr>
          <p:nvPr/>
        </p:nvPicPr>
        <p:blipFill rotWithShape="1">
          <a:blip r:embed="rId3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016490" y="2766060"/>
            <a:ext cx="944245" cy="1033145"/>
          </a:xfrm>
          <a:prstGeom prst="roundRect"/>
          <a:solidFill>
            <a:srgbClr val="EDEDED"/>
          </a:solidFill>
        </p:spPr>
      </p:pic>
      <p:pic>
        <p:nvPicPr>
          <p:cNvPr id="52" name="그림 13" descr="C:/Users/nwond/AppData/Roaming/PolarisOffice/ETemp/7560_20253696/fImage224217589169.png"/>
          <p:cNvPicPr>
            <a:picLocks noChangeAspect="1"/>
          </p:cNvPicPr>
          <p:nvPr/>
        </p:nvPicPr>
        <p:blipFill rotWithShape="1">
          <a:blip r:embed="rId3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206865" y="3007995"/>
            <a:ext cx="1158240" cy="553720"/>
          </a:xfrm>
          <a:prstGeom prst="rect"/>
          <a:noFill/>
        </p:spPr>
      </p:pic>
      <p:pic>
        <p:nvPicPr>
          <p:cNvPr id="54" name="그림 23" descr="C:/Users/nwond/AppData/Roaming/PolarisOffice/ETemp/7560_20253696/fImage6354906500.png"/>
          <p:cNvPicPr>
            <a:picLocks noChangeAspect="1"/>
          </p:cNvPicPr>
          <p:nvPr/>
        </p:nvPicPr>
        <p:blipFill rotWithShape="1"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83990" y="2544445"/>
            <a:ext cx="1403350" cy="147764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4648200" y="462280"/>
            <a:ext cx="289433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 </a:t>
            </a:r>
            <a:r>
              <a:rPr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 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 rot="0">
            <a:off x="1240155" y="1439545"/>
            <a:ext cx="412750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프리팹은 이미 생성된 게임 오브젝트를 재활용할 수 있는 형태로 설정해놓은 게임 오브젝트입니다.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 rot="0">
            <a:off x="1249045" y="5259070"/>
            <a:ext cx="411289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프리팹으로 </a:t>
            </a:r>
            <a:r>
              <a:rPr sz="1800">
                <a:latin typeface="맑은 고딕" charset="0"/>
                <a:ea typeface="맑은 고딕" charset="0"/>
              </a:rPr>
              <a:t>생성</a:t>
            </a:r>
            <a:r>
              <a:rPr lang="ko-KR" sz="1800">
                <a:latin typeface="맑은 고딕" charset="0"/>
                <a:ea typeface="맑은 고딕" charset="0"/>
              </a:rPr>
              <a:t>한</a:t>
            </a:r>
            <a:r>
              <a:rPr sz="1800">
                <a:latin typeface="맑은 고딕" charset="0"/>
                <a:ea typeface="맑은 고딕" charset="0"/>
              </a:rPr>
              <a:t> 게임 오브젝트는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참조되어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sz="1800">
                <a:latin typeface="맑은 고딕" charset="0"/>
                <a:ea typeface="맑은 고딕" charset="0"/>
              </a:rPr>
              <a:t> 상태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므로,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프리팹의 </a:t>
            </a:r>
            <a:r>
              <a:rPr lang="ko-KR" sz="1800">
                <a:latin typeface="맑은 고딕" charset="0"/>
                <a:ea typeface="맑은 고딕" charset="0"/>
              </a:rPr>
              <a:t>속성이</a:t>
            </a:r>
            <a:r>
              <a:rPr lang="ko-KR" sz="1800">
                <a:latin typeface="맑은 고딕" charset="0"/>
                <a:ea typeface="맑은 고딕" charset="0"/>
              </a:rPr>
              <a:t> 종속되어 </a:t>
            </a:r>
            <a:r>
              <a:rPr lang="ko-KR" sz="1800">
                <a:latin typeface="맑은 고딕" charset="0"/>
                <a:ea typeface="맑은 고딕" charset="0"/>
              </a:rPr>
              <a:t>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" name="그림 5" descr="C:/Users/nwond/AppData/Roaming/PolarisOffice/ETemp/7560_20253696/fImage50409605724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2402205"/>
            <a:ext cx="4128770" cy="2805430"/>
          </a:xfrm>
          <a:prstGeom prst="roundRect"/>
          <a:solidFill>
            <a:srgbClr val="EDEDED"/>
          </a:solidFill>
        </p:spPr>
      </p:pic>
      <p:sp>
        <p:nvSpPr>
          <p:cNvPr id="7" name="텍스트 상자 19"/>
          <p:cNvSpPr txBox="1">
            <a:spLocks/>
          </p:cNvSpPr>
          <p:nvPr/>
        </p:nvSpPr>
        <p:spPr>
          <a:xfrm rot="0">
            <a:off x="6837045" y="5259070"/>
            <a:ext cx="411734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러고 나서 </a:t>
            </a:r>
            <a:r>
              <a:rPr sz="1800">
                <a:latin typeface="맑은 고딕" charset="0"/>
                <a:ea typeface="맑은 고딕" charset="0"/>
              </a:rPr>
              <a:t>C# Script를 생성</a:t>
            </a:r>
            <a:r>
              <a:rPr lang="ko-KR" sz="1800">
                <a:latin typeface="맑은 고딕" charset="0"/>
                <a:ea typeface="맑은 고딕" charset="0"/>
              </a:rPr>
              <a:t>한 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</a:t>
            </a:r>
            <a:r>
              <a:rPr lang="ko-KR" sz="1800">
                <a:latin typeface="맑은 고딕" charset="0"/>
                <a:ea typeface="맑은 고딕" charset="0"/>
              </a:rPr>
              <a:t>refabManager</a:t>
            </a:r>
            <a:r>
              <a:rPr sz="1800">
                <a:latin typeface="맑은 고딕" charset="0"/>
                <a:ea typeface="맑은 고딕" charset="0"/>
              </a:rPr>
              <a:t>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" name="그림 20" descr="C:/Users/nwond/AppData/Roaming/PolarisOffice/ETemp/7560_20253696/fImage8289635724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7680" y="1442720"/>
            <a:ext cx="2792095" cy="3677920"/>
          </a:xfrm>
          <a:prstGeom prst="roundRect"/>
          <a:solidFill>
            <a:srgbClr val="EDEDED"/>
          </a:solidFill>
        </p:spPr>
      </p:pic>
      <p:pic>
        <p:nvPicPr>
          <p:cNvPr id="11" name="그림 27" descr="C:/Users/nwond/AppData/Roaming/PolarisOffice/ETemp/7560_20253696/fImage26771541478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942195" y="2761615"/>
            <a:ext cx="1012190" cy="1105535"/>
          </a:xfrm>
          <a:prstGeom prst="roundRect"/>
          <a:solidFill>
            <a:srgbClr val="EDEDED"/>
          </a:solidFill>
        </p:spPr>
      </p:pic>
      <p:pic>
        <p:nvPicPr>
          <p:cNvPr id="10" name="그림 22" descr="C:/Users/nwond/AppData/Roaming/PolarisOffice/ETemp/7560_20253696/fImage224217659358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187815" y="3001645"/>
            <a:ext cx="1158240" cy="5537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67555" y="456565"/>
            <a:ext cx="30562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 번째 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1255395" y="5284470"/>
            <a:ext cx="413258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Main Camera 오브젝트의 속성에 Clear Flags와 Background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6830695" y="3101340"/>
            <a:ext cx="4130675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런 다음 Prefab Manager 오브젝트에 PrefabManager 스크립트를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34"/>
          <p:cNvSpPr txBox="1">
            <a:spLocks/>
          </p:cNvSpPr>
          <p:nvPr/>
        </p:nvSpPr>
        <p:spPr>
          <a:xfrm rot="0">
            <a:off x="6832600" y="5559425"/>
            <a:ext cx="412178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으로</a:t>
            </a:r>
            <a:r>
              <a:rPr lang="ko-KR" sz="1800">
                <a:latin typeface="맑은 고딕" charset="0"/>
                <a:ea typeface="맑은 고딕" charset="0"/>
              </a:rPr>
              <a:t> Selectable 스크립트에 Texture2D 변수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선언</a:t>
            </a:r>
            <a:r>
              <a:rPr lang="ko-KR" sz="1800"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5" name="그림 35" descr="C:/Users/nwond/AppData/Roaming/PolarisOffice/ETemp/7560_20253696/fImage51331665705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5775" y="1458595"/>
            <a:ext cx="4125595" cy="1620520"/>
          </a:xfrm>
          <a:prstGeom prst="roundRect"/>
          <a:solidFill>
            <a:srgbClr val="EDEDED"/>
          </a:solidFill>
        </p:spPr>
      </p:pic>
      <p:pic>
        <p:nvPicPr>
          <p:cNvPr id="16" name="그림 1" descr="C:/Users/nwond/AppData/Roaming/PolarisOffice/ETemp/7560_20253696/fImage371058241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53490" y="1460500"/>
            <a:ext cx="4128770" cy="3697605"/>
          </a:xfrm>
          <a:prstGeom prst="roundRect"/>
          <a:solidFill>
            <a:srgbClr val="EDEDED"/>
          </a:solidFill>
        </p:spPr>
      </p:pic>
      <p:pic>
        <p:nvPicPr>
          <p:cNvPr id="17" name="그림 26" descr="C:/Users/nwond/AppData/Roaming/PolarisOffice/ETemp/7560_20253696/fImage65880919169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8950" y="4040505"/>
            <a:ext cx="4121785" cy="151511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429125" y="468630"/>
            <a:ext cx="332930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다섯</a:t>
            </a:r>
            <a:r>
              <a:rPr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 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4" name="Rect 0"/>
          <p:cNvSpPr txBox="1">
            <a:spLocks/>
          </p:cNvSpPr>
          <p:nvPr/>
        </p:nvSpPr>
        <p:spPr>
          <a:xfrm rot="0">
            <a:off x="6820535" y="5267960"/>
            <a:ext cx="412813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</a:t>
            </a:r>
            <a:r>
              <a:rPr lang="ko-KR" sz="1800">
                <a:latin typeface="맑은 고딕" charset="0"/>
                <a:ea typeface="맑은 고딕" charset="0"/>
              </a:rPr>
              <a:t>nMouseE</a:t>
            </a:r>
            <a:r>
              <a:rPr lang="ko-KR" sz="1800">
                <a:latin typeface="맑은 고딕" charset="0"/>
                <a:ea typeface="맑은 고딕" charset="0"/>
              </a:rPr>
              <a:t>x</a:t>
            </a:r>
            <a:r>
              <a:rPr lang="ko-KR" sz="1800">
                <a:latin typeface="맑은 고딕" charset="0"/>
                <a:ea typeface="맑은 고딕" charset="0"/>
              </a:rPr>
              <a:t>it(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r>
              <a:rPr lang="ko-KR" sz="1800">
                <a:latin typeface="맑은 고딕" charset="0"/>
                <a:ea typeface="맑은 고딕" charset="0"/>
              </a:rPr>
              <a:t> 함수를 </a:t>
            </a:r>
            <a:r>
              <a:rPr lang="ko-KR" sz="1800">
                <a:latin typeface="맑은 고딕" charset="0"/>
                <a:ea typeface="맑은 고딕" charset="0"/>
              </a:rPr>
              <a:t>선언한 다음 </a:t>
            </a:r>
            <a:r>
              <a:rPr lang="ko-KR" sz="1800">
                <a:latin typeface="맑은 고딕" charset="0"/>
                <a:ea typeface="맑은 고딕" charset="0"/>
              </a:rPr>
              <a:t>마우스의 </a:t>
            </a:r>
            <a:r>
              <a:rPr lang="ko-KR" sz="1800">
                <a:latin typeface="맑은 고딕" charset="0"/>
                <a:ea typeface="맑은 고딕" charset="0"/>
              </a:rPr>
              <a:t>커서를 변경하도록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41"/>
          <p:cNvSpPr txBox="1">
            <a:spLocks/>
          </p:cNvSpPr>
          <p:nvPr/>
        </p:nvSpPr>
        <p:spPr>
          <a:xfrm rot="0">
            <a:off x="1247140" y="4164330"/>
            <a:ext cx="412813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러고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lang="ko-KR" sz="1800">
                <a:latin typeface="맑은 고딕" charset="0"/>
                <a:ea typeface="맑은 고딕" charset="0"/>
              </a:rPr>
              <a:t> OnMouseDrag( ) 함수를 선언하고 입력한 마우스의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마우스 좌표를 변환하여 마우스 위치에 따라 게임 오브젝트가 이동하도록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1" name="그림 28" descr="C:/Users/nwond/AppData/Roaming/PolarisOffice/ETemp/7560_20253696/fImage1143551796827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140" y="1456055"/>
            <a:ext cx="4133850" cy="2647315"/>
          </a:xfrm>
          <a:prstGeom prst="roundRect"/>
          <a:solidFill>
            <a:srgbClr val="EDEDED"/>
          </a:solidFill>
        </p:spPr>
      </p:pic>
      <p:pic>
        <p:nvPicPr>
          <p:cNvPr id="22" name="그림 44" descr="C:/Users/nwond/AppData/Roaming/PolarisOffice/ETemp/7560_20253696/fImage80096101572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0535" y="1458595"/>
            <a:ext cx="4127500" cy="1459230"/>
          </a:xfrm>
          <a:prstGeom prst="roundRect"/>
          <a:solidFill>
            <a:srgbClr val="EDEDED"/>
          </a:solidFill>
        </p:spPr>
      </p:pic>
      <p:sp>
        <p:nvSpPr>
          <p:cNvPr id="23" name="텍스트 상자 47"/>
          <p:cNvSpPr txBox="1">
            <a:spLocks/>
          </p:cNvSpPr>
          <p:nvPr/>
        </p:nvSpPr>
        <p:spPr>
          <a:xfrm rot="0">
            <a:off x="6820535" y="2930525"/>
            <a:ext cx="413575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</a:t>
            </a:r>
            <a:r>
              <a:rPr lang="ko-KR" sz="1800">
                <a:latin typeface="맑은 고딕" charset="0"/>
                <a:ea typeface="맑은 고딕" charset="0"/>
              </a:rPr>
              <a:t>nMouseEnter(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r>
              <a:rPr lang="ko-KR" sz="1800">
                <a:latin typeface="맑은 고딕" charset="0"/>
                <a:ea typeface="맑은 고딕" charset="0"/>
              </a:rPr>
              <a:t> 함수를 </a:t>
            </a:r>
            <a:r>
              <a:rPr lang="ko-KR" sz="1800">
                <a:latin typeface="맑은 고딕" charset="0"/>
                <a:ea typeface="맑은 고딕" charset="0"/>
              </a:rPr>
              <a:t>선언한 다음 </a:t>
            </a:r>
            <a:r>
              <a:rPr lang="ko-KR" sz="1800">
                <a:latin typeface="맑은 고딕" charset="0"/>
                <a:ea typeface="맑은 고딕" charset="0"/>
              </a:rPr>
              <a:t>마우스의 </a:t>
            </a:r>
            <a:r>
              <a:rPr lang="ko-KR" sz="1800">
                <a:latin typeface="맑은 고딕" charset="0"/>
                <a:ea typeface="맑은 고딕" charset="0"/>
              </a:rPr>
              <a:t>커서를 변경하도록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4" name="그림 48" descr="C:/Users/nwond/AppData/Roaming/PolarisOffice/ETemp/7560_20253696/fImage817531031478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0535" y="3872865"/>
            <a:ext cx="4133850" cy="138430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429125" y="468630"/>
            <a:ext cx="332930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여섯</a:t>
            </a:r>
            <a:r>
              <a:rPr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 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1254125" y="3289935"/>
            <a:ext cx="413321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Prefab </a:t>
            </a:r>
            <a:r>
              <a:rPr lang="ko-KR" sz="1800">
                <a:latin typeface="맑은 고딕" charset="0"/>
                <a:ea typeface="맑은 고딕" charset="0"/>
              </a:rPr>
              <a:t>오브젝트</a:t>
            </a:r>
            <a:r>
              <a:rPr lang="ko-KR" sz="1800">
                <a:latin typeface="맑은 고딕" charset="0"/>
                <a:ea typeface="맑은 고딕" charset="0"/>
              </a:rPr>
              <a:t>에 Selectable 스크립트를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6801485" y="3166745"/>
            <a:ext cx="416687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이제</a:t>
            </a:r>
            <a:r>
              <a:rPr lang="ko-KR" sz="1800">
                <a:latin typeface="맑은 고딕" charset="0"/>
                <a:ea typeface="맑은 고딕" charset="0"/>
              </a:rPr>
              <a:t> OnMouseExit( ) 함수에서 SetMouse(string) 함수를 호출합니다.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1" name="텍스트 상자 4"/>
          <p:cNvSpPr txBox="1">
            <a:spLocks/>
          </p:cNvSpPr>
          <p:nvPr/>
        </p:nvSpPr>
        <p:spPr>
          <a:xfrm rot="0">
            <a:off x="1250950" y="5534660"/>
            <a:ext cx="414147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러고 나서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</a:t>
            </a:r>
            <a:r>
              <a:rPr lang="ko-KR" sz="1800">
                <a:latin typeface="맑은 고딕" charset="0"/>
                <a:ea typeface="맑은 고딕" charset="0"/>
              </a:rPr>
              <a:t>r</a:t>
            </a:r>
            <a:r>
              <a:rPr lang="ko-KR" sz="1800">
                <a:latin typeface="맑은 고딕" charset="0"/>
                <a:ea typeface="맑은 고딕" charset="0"/>
              </a:rPr>
              <a:t>efab Manager 오</a:t>
            </a:r>
            <a:r>
              <a:rPr lang="ko-KR" sz="1800">
                <a:latin typeface="맑은 고딕" charset="0"/>
                <a:ea typeface="맑은 고딕" charset="0"/>
              </a:rPr>
              <a:t>브젝트의 </a:t>
            </a:r>
            <a:r>
              <a:rPr lang="ko-KR" sz="1800">
                <a:latin typeface="맑은 고딕" charset="0"/>
                <a:ea typeface="맑은 고딕" charset="0"/>
              </a:rPr>
              <a:t>위치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2" name="그림 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1485" y="1446530"/>
            <a:ext cx="4160520" cy="1614805"/>
          </a:xfrm>
          <a:prstGeom prst="roundRect"/>
          <a:solidFill>
            <a:srgbClr val="EDEDED"/>
          </a:solidFill>
        </p:spPr>
      </p:pic>
      <p:sp>
        <p:nvSpPr>
          <p:cNvPr id="25" name="텍스트 상자 5"/>
          <p:cNvSpPr txBox="1">
            <a:spLocks/>
          </p:cNvSpPr>
          <p:nvPr/>
        </p:nvSpPr>
        <p:spPr>
          <a:xfrm rot="0">
            <a:off x="6795770" y="5528310"/>
            <a:ext cx="417068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Prefab </a:t>
            </a:r>
            <a:r>
              <a:rPr lang="ko-KR" sz="1800">
                <a:latin typeface="맑은 고딕" charset="0"/>
                <a:ea typeface="맑은 고딕" charset="0"/>
              </a:rPr>
              <a:t>O</a:t>
            </a:r>
            <a:r>
              <a:rPr lang="ko-KR" sz="1800">
                <a:latin typeface="맑은 고딕" charset="0"/>
                <a:ea typeface="맑은 고딕" charset="0"/>
              </a:rPr>
              <a:t>bject</a:t>
            </a:r>
            <a:r>
              <a:rPr lang="ko-KR" sz="1800">
                <a:latin typeface="맑은 고딕" charset="0"/>
                <a:ea typeface="맑은 고딕" charset="0"/>
              </a:rPr>
              <a:t>에 </a:t>
            </a:r>
            <a:r>
              <a:rPr lang="ko-KR"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electable</a:t>
            </a:r>
            <a:r>
              <a:rPr lang="ko-KR" sz="1800">
                <a:latin typeface="맑은 고딕" charset="0"/>
                <a:ea typeface="맑은 고딕" charset="0"/>
              </a:rPr>
              <a:t> 스크립트를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6" name="그림 8" descr="C:/Users/nwond/AppData/Roaming/PolarisOffice/ETemp/7560_20253696/fImage48451678467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53490" y="1471295"/>
            <a:ext cx="4128770" cy="182499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6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kileab</cp:lastModifiedBy>
  <dc:title>PowerPoint 프레젠테이션</dc:title>
  <cp:version>9.104.197.51428</cp:version>
  <dcterms:modified xsi:type="dcterms:W3CDTF">2020-11-06T09:17:06Z</dcterms:modified>
</cp:coreProperties>
</file>