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38" r:id="rId12"/>
  </p:sldMasterIdLst>
  <p:notesMasterIdLst>
    <p:notesMasterId r:id="rId14"/>
  </p:notesMasterIdLst>
  <p:sldIdLst>
    <p:sldId id="317" r:id="rId16"/>
    <p:sldId id="316" r:id="rId17"/>
    <p:sldId id="318" r:id="rId18"/>
    <p:sldId id="314" r:id="rId19"/>
    <p:sldId id="319" r:id="rId20"/>
    <p:sldId id="320" r:id="rId21"/>
    <p:sldId id="321" r:id="rId22"/>
    <p:sldId id="322" r:id="rId23"/>
    <p:sldId id="330" r:id="rId24"/>
    <p:sldId id="323" r:id="rId25"/>
    <p:sldId id="324" r:id="rId26"/>
    <p:sldId id="325" r:id="rId27"/>
    <p:sldId id="326" r:id="rId28"/>
    <p:sldId id="327" r:id="rId29"/>
    <p:sldId id="328" r:id="rId30"/>
    <p:sldId id="32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9" Type="http://schemas.openxmlformats.org/officeDocument/2006/relationships/image" Target="../media/fImage47956212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3" Type="http://schemas.openxmlformats.org/officeDocument/2006/relationships/image" Target="../media/fImage94552854604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6" Type="http://schemas.openxmlformats.org/officeDocument/2006/relationships/image" Target="../media/fImage9506291292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83763062382.png"></Relationship><Relationship Id="rId3" Type="http://schemas.openxmlformats.org/officeDocument/2006/relationships/image" Target="../media/fImage235623097421.png"></Relationship><Relationship Id="rId4" Type="http://schemas.openxmlformats.org/officeDocument/2006/relationships/image" Target="../media/fImage673483268716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48723249718.png"></Relationship><Relationship Id="rId3" Type="http://schemas.openxmlformats.org/officeDocument/2006/relationships/image" Target="../media/fImage430523409895.png"></Relationship><Relationship Id="rId4" Type="http://schemas.openxmlformats.org/officeDocument/2006/relationships/notesSlide" Target="../notesSlides/notesSlide12.xml"></Relationship><Relationship Id="rId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41333385447.png"></Relationship><Relationship Id="rId3" Type="http://schemas.openxmlformats.org/officeDocument/2006/relationships/image" Target="../media/fImage273463411726.png"></Relationship><Relationship Id="rId4" Type="http://schemas.openxmlformats.org/officeDocument/2006/relationships/image" Target="../media/fImage94013424771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59493621538.png"></Relationship><Relationship Id="rId3" Type="http://schemas.openxmlformats.org/officeDocument/2006/relationships/image" Target="../media/fImage362653641869.png"></Relationship><Relationship Id="rId4" Type="http://schemas.openxmlformats.org/officeDocument/2006/relationships/image" Target="../media/fImage94013659912.png"></Relationship><Relationship Id="rId5" Type="http://schemas.openxmlformats.org/officeDocument/2006/relationships/notesSlide" Target="../notesSlides/notesSlide14.xml"></Relationship><Relationship Id="rId6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94013735667.png"></Relationship><Relationship Id="rId3" Type="http://schemas.openxmlformats.org/officeDocument/2006/relationships/image" Target="../media/fImage357413786299.png"></Relationship><Relationship Id="rId4" Type="http://schemas.openxmlformats.org/officeDocument/2006/relationships/image" Target="../media/fImage259843797035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140028341.png"></Relationship><Relationship Id="rId3" Type="http://schemas.openxmlformats.org/officeDocument/2006/relationships/image" Target="../media/fImage441932848467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9501396334.png"></Relationship><Relationship Id="rId9" Type="http://schemas.openxmlformats.org/officeDocument/2006/relationships/image" Target="../media/fImage522971406500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37991419169.png"></Relationship><Relationship Id="rId10" Type="http://schemas.openxmlformats.org/officeDocument/2006/relationships/image" Target="../media/fImage17800142572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9" Type="http://schemas.openxmlformats.org/officeDocument/2006/relationships/image" Target="../media/fImage364671479358.png"></Relationship><Relationship Id="rId10" Type="http://schemas.openxmlformats.org/officeDocument/2006/relationships/image" Target="../media/fImage507371496962.png"></Relationship><Relationship Id="rId11" Type="http://schemas.openxmlformats.org/officeDocument/2006/relationships/image" Target="../media/fImage113693008467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7" Type="http://schemas.openxmlformats.org/officeDocument/2006/relationships/image" Target="../media/fImage175531514464.png"></Relationship><Relationship Id="rId8" Type="http://schemas.openxmlformats.org/officeDocument/2006/relationships/image" Target="../media/fImage265691525705.png"></Relationship><Relationship Id="rId9" Type="http://schemas.openxmlformats.org/officeDocument/2006/relationships/image" Target="../media/fImage330901548145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64772413281.png"></Relationship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3742539961.png"></Relationship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64373136334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502705436.png"></Relationship><Relationship Id="rId3" Type="http://schemas.openxmlformats.org/officeDocument/2006/relationships/image" Target="../media/fImage83363146500.png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6800850" y="52330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첫번째로 </a:t>
            </a:r>
            <a:r>
              <a:rPr lang="ko-KR" sz="1800">
                <a:latin typeface="맑은 고딕" charset="0"/>
                <a:ea typeface="맑은 고딕" charset="0"/>
              </a:rPr>
              <a:t>Google에서 PlayFab을 입력하고 Azure PlayFab이라는 사이트에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17716_5745816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960" y="1296670"/>
            <a:ext cx="4157980" cy="3808095"/>
          </a:xfrm>
          <a:prstGeom prst="roundRect"/>
          <a:solidFill>
            <a:srgbClr val="EDEDED"/>
          </a:solidFill>
        </p:spPr>
      </p:pic>
      <p:pic>
        <p:nvPicPr>
          <p:cNvPr id="19" name="그림 5" descr="C:/Users/Admin1/AppData/Roaming/PolarisOffice/ETemp/17716_5745816/fImage47956212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288415"/>
            <a:ext cx="4148455" cy="3600450"/>
          </a:xfrm>
          <a:prstGeom prst="roundRect"/>
          <a:solidFill>
            <a:srgbClr val="EDEDED"/>
          </a:solidFill>
        </p:spPr>
      </p:pic>
      <p:sp>
        <p:nvSpPr>
          <p:cNvPr id="20" name="텍스트 상자 16"/>
          <p:cNvSpPr txBox="1">
            <a:spLocks/>
          </p:cNvSpPr>
          <p:nvPr/>
        </p:nvSpPr>
        <p:spPr>
          <a:xfrm rot="0">
            <a:off x="1230630" y="4980940"/>
            <a:ext cx="41389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PlayFab이란?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서비스를 사용하는 실시간 라이브 게임을 위한 서버 시스템입니다.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03960" y="4872990"/>
            <a:ext cx="40620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UI를 배치하고 나면 InputFiled(Password Input)에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70065" y="4053205"/>
            <a:ext cx="415353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 생성하고 이름을 Photon Setting으로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PhotonSetting이라는 스크립트를 생성하고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0845" y="1336675"/>
            <a:ext cx="2409825" cy="3340100"/>
          </a:xfrm>
          <a:prstGeom prst="rect"/>
          <a:noFill/>
        </p:spPr>
      </p:pic>
      <p:pic>
        <p:nvPicPr>
          <p:cNvPr id="60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4595" y="1331595"/>
            <a:ext cx="1505585" cy="3335655"/>
          </a:xfrm>
          <a:prstGeom prst="rect"/>
          <a:noFill/>
        </p:spPr>
      </p:pic>
      <p:pic>
        <p:nvPicPr>
          <p:cNvPr id="61" name="그림 3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3715" y="1329690"/>
            <a:ext cx="1891665" cy="2559685"/>
          </a:xfrm>
          <a:prstGeom prst="roundRect"/>
          <a:solidFill>
            <a:srgbClr val="EDEDED"/>
          </a:solidFill>
        </p:spPr>
      </p:pic>
      <p:pic>
        <p:nvPicPr>
          <p:cNvPr id="62" name="그림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0250" y="3100070"/>
            <a:ext cx="890270" cy="796925"/>
          </a:xfrm>
          <a:prstGeom prst="roundRect"/>
          <a:solidFill>
            <a:srgbClr val="EDEDED"/>
          </a:solidFill>
        </p:spPr>
      </p:pic>
      <p:pic>
        <p:nvPicPr>
          <p:cNvPr id="63" name="그림 4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70035" y="1331595"/>
            <a:ext cx="1784350" cy="1390015"/>
          </a:xfrm>
          <a:prstGeom prst="roundRect"/>
          <a:solidFill>
            <a:srgbClr val="EDEDED"/>
          </a:solidFill>
        </p:spPr>
      </p:pic>
      <p:cxnSp>
        <p:nvCxnSpPr>
          <p:cNvPr id="64" name="도형 45"/>
          <p:cNvCxnSpPr>
            <a:stCxn id="62" idx="0"/>
            <a:endCxn id="63" idx="2"/>
          </p:cNvCxnSpPr>
          <p:nvPr/>
        </p:nvCxnSpPr>
        <p:spPr>
          <a:xfrm rot="0" flipH="1" flipV="1">
            <a:off x="10061575" y="2720975"/>
            <a:ext cx="3810" cy="3797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801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29995" y="4734560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Setting 스크립트에서 입 력을 받기 위해 InputField 변수를 여러 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3281680"/>
            <a:ext cx="4122420" cy="1256665"/>
          </a:xfrm>
          <a:prstGeom prst="roundRect"/>
          <a:solidFill>
            <a:srgbClr val="EDEDED"/>
          </a:solidFill>
        </p:spPr>
      </p:pic>
      <p:pic>
        <p:nvPicPr>
          <p:cNvPr id="56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360" y="1393190"/>
            <a:ext cx="4140200" cy="1586230"/>
          </a:xfrm>
          <a:prstGeom prst="roundRect"/>
          <a:solidFill>
            <a:srgbClr val="EDEDED"/>
          </a:solidFill>
        </p:spPr>
      </p:pic>
      <p:sp>
        <p:nvSpPr>
          <p:cNvPr id="57" name="텍스트 상자 59"/>
          <p:cNvSpPr txBox="1">
            <a:spLocks/>
          </p:cNvSpPr>
          <p:nvPr/>
        </p:nvSpPr>
        <p:spPr>
          <a:xfrm rot="0">
            <a:off x="6555105" y="4460875"/>
            <a:ext cx="42005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그다음 로그인이 성공했을 때 게임 버전과 지역 그리고 유저 이름을 설정하고 씬을 이동할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3995" y="1343025"/>
            <a:ext cx="4192905" cy="2943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7"/>
          <p:cNvSpPr txBox="1">
            <a:spLocks/>
          </p:cNvSpPr>
          <p:nvPr/>
        </p:nvSpPr>
        <p:spPr>
          <a:xfrm rot="0">
            <a:off x="6797675" y="3568065"/>
            <a:ext cx="4140200" cy="26162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회원가입을 하기 위한 함수를 생성하고 RegisterPlayFabUserRequest 클래스에서 Email과 비밀번호 그리고 유저 이름을 입력해서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RegosterPlayFabUser 라는 함수에서 회원가입의 여부를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675" y="1395095"/>
            <a:ext cx="4141470" cy="2105025"/>
          </a:xfrm>
          <a:prstGeom prst="rect"/>
          <a:noFill/>
        </p:spPr>
      </p:pic>
      <p:sp>
        <p:nvSpPr>
          <p:cNvPr id="59" name="텍스트 상자 64"/>
          <p:cNvSpPr txBox="1">
            <a:spLocks/>
          </p:cNvSpPr>
          <p:nvPr/>
        </p:nvSpPr>
        <p:spPr>
          <a:xfrm rot="0">
            <a:off x="1229995" y="5235575"/>
            <a:ext cx="413131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로그인이 실패했을 때 그리고 회원가입이 성공했을 때와 실패했을 때의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12240"/>
            <a:ext cx="4124960" cy="3700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97675" y="478917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오브젝트(Photon Setting)에 있는 스크립트에 각각의 InputField를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62"/>
          <p:cNvSpPr txBox="1">
            <a:spLocks/>
          </p:cNvSpPr>
          <p:nvPr/>
        </p:nvSpPr>
        <p:spPr>
          <a:xfrm rot="0">
            <a:off x="1212215" y="450913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로그인에 대한 정보를 입력받고 로그인의 여부를 설정하는 LoginWithEmailAddress 라는 함수로 로그인할 수 있는 여부를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6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333500"/>
            <a:ext cx="4150360" cy="2979420"/>
          </a:xfrm>
          <a:prstGeom prst="rect"/>
          <a:noFill/>
        </p:spPr>
      </p:pic>
      <p:pic>
        <p:nvPicPr>
          <p:cNvPr id="62" name="그림 6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00" y="1335405"/>
            <a:ext cx="2385060" cy="3373755"/>
          </a:xfrm>
          <a:prstGeom prst="rect"/>
          <a:noFill/>
        </p:spPr>
      </p:pic>
      <p:pic>
        <p:nvPicPr>
          <p:cNvPr id="63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30385" y="1331595"/>
            <a:ext cx="1505585" cy="3379470"/>
          </a:xfrm>
          <a:prstGeom prst="rect"/>
          <a:noFill/>
        </p:spPr>
      </p:pic>
      <p:cxnSp>
        <p:nvCxnSpPr>
          <p:cNvPr id="64" name="도형 68"/>
          <p:cNvCxnSpPr/>
          <p:nvPr/>
        </p:nvCxnSpPr>
        <p:spPr>
          <a:xfrm rot="0" flipH="1">
            <a:off x="9109710" y="2424430"/>
            <a:ext cx="606425" cy="16808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9"/>
          <p:cNvCxnSpPr/>
          <p:nvPr/>
        </p:nvCxnSpPr>
        <p:spPr>
          <a:xfrm rot="0" flipH="1">
            <a:off x="9117965" y="2233930"/>
            <a:ext cx="607060" cy="16548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70"/>
          <p:cNvCxnSpPr/>
          <p:nvPr/>
        </p:nvCxnSpPr>
        <p:spPr>
          <a:xfrm rot="0" flipH="1">
            <a:off x="9126855" y="2614930"/>
            <a:ext cx="589280" cy="1724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71"/>
          <p:cNvCxnSpPr/>
          <p:nvPr/>
        </p:nvCxnSpPr>
        <p:spPr>
          <a:xfrm rot="0" flipH="1">
            <a:off x="9152890" y="2796540"/>
            <a:ext cx="581025" cy="17500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467995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11315" y="4330065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SignUp(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2752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Sign Up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8775" y="1337310"/>
            <a:ext cx="4420235" cy="2741930"/>
          </a:xfrm>
          <a:prstGeom prst="rect"/>
          <a:noFill/>
        </p:spPr>
      </p:pic>
      <p:pic>
        <p:nvPicPr>
          <p:cNvPr id="63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33500"/>
            <a:ext cx="2259965" cy="2832100"/>
          </a:xfrm>
          <a:prstGeom prst="rect"/>
          <a:noFill/>
        </p:spPr>
      </p:pic>
      <p:pic>
        <p:nvPicPr>
          <p:cNvPr id="64" name="그림 7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cxnSp>
        <p:nvCxnSpPr>
          <p:cNvPr id="65" name="도형 79"/>
          <p:cNvCxnSpPr/>
          <p:nvPr/>
        </p:nvCxnSpPr>
        <p:spPr>
          <a:xfrm rot="0" flipH="1">
            <a:off x="1939925" y="3472180"/>
            <a:ext cx="2087245" cy="4425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126865" y="467995"/>
            <a:ext cx="3937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737350" y="4399280"/>
            <a:ext cx="4407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함수를 추가하기 위해 PhotonSetting를 선택하시고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 Login( ) ]</a:t>
            </a:r>
            <a:r>
              <a:rPr lang="ko-KR" sz="1800">
                <a:latin typeface="맑은 고딕" charset="0"/>
                <a:ea typeface="맑은 고딕" charset="0"/>
              </a:rPr>
              <a:t>이라는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360" y="4396740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Login Button이라는 버튼 컴포넌트의 On Click 함수에 Photon Setting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6345" y="1704340"/>
            <a:ext cx="1505585" cy="1943735"/>
          </a:xfrm>
          <a:prstGeom prst="roundRect"/>
          <a:solidFill>
            <a:srgbClr val="EDEDED"/>
          </a:solidFill>
        </p:spPr>
      </p:pic>
      <p:pic>
        <p:nvPicPr>
          <p:cNvPr id="66" name="그림 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325245"/>
            <a:ext cx="2286635" cy="2961640"/>
          </a:xfrm>
          <a:prstGeom prst="rect"/>
          <a:noFill/>
        </p:spPr>
      </p:pic>
      <p:cxnSp>
        <p:nvCxnSpPr>
          <p:cNvPr id="65" name="Rect 0"/>
          <p:cNvCxnSpPr/>
          <p:nvPr/>
        </p:nvCxnSpPr>
        <p:spPr>
          <a:xfrm rot="0" flipH="1">
            <a:off x="1957070" y="3472180"/>
            <a:ext cx="2070100" cy="5461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36675"/>
            <a:ext cx="4165600" cy="295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156710" y="443230"/>
            <a:ext cx="38836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6654800" y="5022850"/>
            <a:ext cx="446087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유저의 ID를 선택하면 Master player account에 접근해서 비밀번호를 변경하거나 비밀번호를 직접 볼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29995" y="5019675"/>
            <a:ext cx="417385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게임을 실행하고 회원가입을 완료한 후에 PlayFab의 타이틀로 가서 방금 생성한 유저의 정보가 서버에 저장되게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5230" y="1338580"/>
            <a:ext cx="4067175" cy="3574415"/>
          </a:xfrm>
          <a:prstGeom prst="roundRect"/>
          <a:solidFill>
            <a:srgbClr val="EDEDED"/>
          </a:solidFill>
        </p:spPr>
      </p:pic>
      <p:pic>
        <p:nvPicPr>
          <p:cNvPr id="62" name="그림 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75755" y="1334770"/>
            <a:ext cx="4457065" cy="3571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69570"/>
            <a:ext cx="3140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656705" y="5412105"/>
            <a:ext cx="4318635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17716_5745816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50355" y="1271905"/>
            <a:ext cx="4322445" cy="3990975"/>
          </a:xfrm>
          <a:prstGeom prst="roundRect"/>
          <a:solidFill>
            <a:srgbClr val="EDEDED"/>
          </a:solidFill>
        </p:spPr>
      </p:pic>
      <p:pic>
        <p:nvPicPr>
          <p:cNvPr id="10" name="그림 6" descr="C:/Users/Admin1/AppData/Roaming/PolarisOffice/ETemp/17716_5745816/fImage40950139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9190" y="3931920"/>
            <a:ext cx="4239895" cy="1713865"/>
          </a:xfrm>
          <a:prstGeom prst="roundRect"/>
          <a:solidFill>
            <a:srgbClr val="EDEDED"/>
          </a:solidFill>
        </p:spPr>
      </p:pic>
      <p:sp>
        <p:nvSpPr>
          <p:cNvPr id="11" name="텍스트 상자 7"/>
          <p:cNvSpPr txBox="1">
            <a:spLocks/>
          </p:cNvSpPr>
          <p:nvPr/>
        </p:nvSpPr>
        <p:spPr>
          <a:xfrm rot="0">
            <a:off x="1130300" y="5697855"/>
            <a:ext cx="42545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그런 다음 로</a:t>
            </a:r>
            <a:r>
              <a:rPr lang="ko-KR" sz="1800">
                <a:latin typeface="맑은 고딕" charset="0"/>
                <a:ea typeface="맑은 고딕" charset="0"/>
              </a:rPr>
              <a:t>그인 화면에</a:t>
            </a:r>
            <a:r>
              <a:rPr lang="ko-KR" sz="1800">
                <a:latin typeface="맑은 고딕" charset="0"/>
                <a:ea typeface="맑은 고딕" charset="0"/>
              </a:rPr>
              <a:t>서 Join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8"/>
          <p:cNvSpPr txBox="1">
            <a:spLocks/>
          </p:cNvSpPr>
          <p:nvPr/>
        </p:nvSpPr>
        <p:spPr>
          <a:xfrm rot="0">
            <a:off x="1139190" y="3176905"/>
            <a:ext cx="42398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9" descr="C:/Users/Admin1/AppData/Roaming/PolarisOffice/ETemp/17716_5745816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30935" y="1271905"/>
            <a:ext cx="4248150" cy="1821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081405" y="5565775"/>
            <a:ext cx="4241165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회</a:t>
            </a:r>
            <a:r>
              <a:rPr lang="ko-KR" sz="1800">
                <a:latin typeface="맑은 고딕" charset="0"/>
                <a:ea typeface="맑은 고딕" charset="0"/>
              </a:rPr>
              <a:t>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5" descr="C:/Users/Admin1/AppData/Roaming/PolarisOffice/ETemp/17716_5745816/fImage33799141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82040" y="1255395"/>
            <a:ext cx="4240530" cy="4123690"/>
          </a:xfrm>
          <a:prstGeom prst="roundRect"/>
          <a:solidFill>
            <a:srgbClr val="EDEDED"/>
          </a:solidFill>
        </p:spPr>
      </p:pic>
      <p:pic>
        <p:nvPicPr>
          <p:cNvPr id="27" name="그림 6" descr="C:/Users/Admin1/AppData/Roaming/PolarisOffice/ETemp/17716_5745816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1255395"/>
            <a:ext cx="4413250" cy="3907790"/>
          </a:xfrm>
          <a:prstGeom prst="rect"/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6824980" y="5321300"/>
            <a:ext cx="4423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</a:t>
            </a:r>
            <a:r>
              <a:rPr lang="ko-KR" sz="1800">
                <a:latin typeface="맑은 고딕" charset="0"/>
                <a:ea typeface="맑은 고딕" charset="0"/>
              </a:rPr>
              <a:t>mail에 가서 전자 메일을 도착했는지 확인하고 전자 메일 주소 확인을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2375" y="2884170"/>
            <a:ext cx="4158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 내에 있는 사용자 정보를 관리할 수 있는 DataBase가 생성되며 DataBase이름</a:t>
            </a:r>
            <a:r>
              <a:rPr lang="ko-KR" sz="1800">
                <a:latin typeface="맑은 고딕" charset="0"/>
                <a:ea typeface="맑은 고딕" charset="0"/>
              </a:rPr>
              <a:t>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476885"/>
            <a:ext cx="3122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9" name="그림 13" descr="C:/Users/Admin1/AppData/Roaming/PolarisOffice/ETemp/17716_5745816/fImage50737149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63040"/>
            <a:ext cx="4216400" cy="3990975"/>
          </a:xfrm>
          <a:prstGeom prst="rect"/>
          <a:noFill/>
        </p:spPr>
      </p:pic>
      <p:sp>
        <p:nvSpPr>
          <p:cNvPr id="40" name="텍스트 상자 14"/>
          <p:cNvSpPr txBox="1">
            <a:spLocks/>
          </p:cNvSpPr>
          <p:nvPr/>
        </p:nvSpPr>
        <p:spPr>
          <a:xfrm rot="0">
            <a:off x="6816725" y="5629910"/>
            <a:ext cx="42151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도움</a:t>
            </a:r>
            <a:r>
              <a:rPr lang="ko-KR" sz="1800">
                <a:latin typeface="맑은 고딕" charset="0"/>
                <a:ea typeface="맑은 고딕" charset="0"/>
              </a:rPr>
              <a:t>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6" descr="C:/Users/Admin1/AppData/Roaming/PolarisOffice/ETemp/17716_5745816/fImage11369300846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463675"/>
            <a:ext cx="4157345" cy="1346835"/>
          </a:xfrm>
          <a:prstGeom prst="rect"/>
          <a:noFill/>
        </p:spPr>
      </p:pic>
      <p:pic>
        <p:nvPicPr>
          <p:cNvPr id="42" name="그림 31" descr="C:/Users/Admin1/AppData/Roaming/PolarisOffice/ETemp/17716_5745816/fImage36467147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931920"/>
            <a:ext cx="4148455" cy="1355725"/>
          </a:xfrm>
          <a:prstGeom prst="rect"/>
          <a:noFill/>
        </p:spPr>
      </p:pic>
      <p:sp>
        <p:nvSpPr>
          <p:cNvPr id="43" name="텍스트 상자 32"/>
          <p:cNvSpPr txBox="1">
            <a:spLocks/>
          </p:cNvSpPr>
          <p:nvPr/>
        </p:nvSpPr>
        <p:spPr>
          <a:xfrm rot="0">
            <a:off x="1219200" y="533082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58"/>
          <p:cNvSpPr txBox="1">
            <a:spLocks/>
          </p:cNvSpPr>
          <p:nvPr/>
        </p:nvSpPr>
        <p:spPr>
          <a:xfrm>
            <a:off x="1232535" y="2764155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S</a:t>
            </a:r>
            <a:r>
              <a:rPr lang="ko-KR" sz="1800">
                <a:latin typeface="맑은 고딕" charset="0"/>
                <a:ea typeface="맑은 고딕" charset="0"/>
              </a:rPr>
              <a:t>DK 다운로드를 할 수 있는 Azure PlayFab 설명서 화면에서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15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21130"/>
            <a:ext cx="4124960" cy="1247775"/>
          </a:xfrm>
          <a:prstGeom prst="roundRect"/>
          <a:solidFill>
            <a:srgbClr val="EDEDED"/>
          </a:solidFill>
        </p:spPr>
      </p:pic>
      <p:pic>
        <p:nvPicPr>
          <p:cNvPr id="45" name="그림 16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823970"/>
            <a:ext cx="4112895" cy="1671320"/>
          </a:xfrm>
          <a:prstGeom prst="roundRect"/>
          <a:solidFill>
            <a:srgbClr val="EDEDED"/>
          </a:solidFill>
        </p:spPr>
      </p:pic>
      <p:sp>
        <p:nvSpPr>
          <p:cNvPr id="46" name="텍스트 상자 17"/>
          <p:cNvSpPr txBox="1">
            <a:spLocks/>
          </p:cNvSpPr>
          <p:nvPr/>
        </p:nvSpPr>
        <p:spPr>
          <a:xfrm rot="0">
            <a:off x="1229360" y="5579110"/>
            <a:ext cx="411416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지원 게임 엔진 화면에서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7716_574581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4323715" cy="3766185"/>
          </a:xfrm>
          <a:prstGeom prst="rect"/>
          <a:noFill/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6816725" y="5326380"/>
            <a:ext cx="43319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1232535" y="5291455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다</a:t>
            </a:r>
            <a:r>
              <a:rPr lang="ko-KR" sz="1800">
                <a:latin typeface="맑은 고딕" charset="0"/>
                <a:ea typeface="맑은 고딕" charset="0"/>
              </a:rPr>
              <a:t>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00215" y="5559425"/>
            <a:ext cx="42151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2" descr="C:/Users/Admin1/AppData/Roaming/PolarisOffice/ETemp/17716_5745816/fImage36477241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79855"/>
            <a:ext cx="4156710" cy="3782695"/>
          </a:xfrm>
          <a:prstGeom prst="rect"/>
          <a:noFill/>
        </p:spPr>
      </p:pic>
      <p:pic>
        <p:nvPicPr>
          <p:cNvPr id="50" name="그림 23" descr="C:/Users/Admin1/AppData/Roaming/PolarisOffice/ETemp/17716_574581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79855"/>
            <a:ext cx="4208145" cy="4123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1213485" y="288099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</a:t>
            </a:r>
            <a:r>
              <a:rPr lang="ko-KR" sz="1800">
                <a:latin typeface="맑은 고딕" charset="0"/>
                <a:ea typeface="맑은 고딕" charset="0"/>
              </a:rPr>
              <a:t>layFab 로그인 화면이 나타나면 PlayFab에서 가입했던 ID와 비밀번호를 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0957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Install PlayFab SDK를 선택해서 유니티 안에 SDK를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2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38580"/>
            <a:ext cx="4118610" cy="1489710"/>
          </a:xfrm>
          <a:prstGeom prst="roundRect"/>
          <a:solidFill>
            <a:srgbClr val="EDEDED"/>
          </a:solidFill>
        </p:spPr>
      </p:pic>
      <p:pic>
        <p:nvPicPr>
          <p:cNvPr id="52" name="그림 2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4003040"/>
            <a:ext cx="4116705" cy="1152525"/>
          </a:xfrm>
          <a:prstGeom prst="roundRect"/>
          <a:solidFill>
            <a:srgbClr val="EDEDED"/>
          </a:solidFill>
        </p:spPr>
      </p:pic>
      <p:pic>
        <p:nvPicPr>
          <p:cNvPr id="53" name="그림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346835"/>
            <a:ext cx="4040505" cy="4074795"/>
          </a:xfrm>
          <a:prstGeom prst="rect"/>
          <a:noFill/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2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12715"/>
            <a:ext cx="41236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13880" y="4940935"/>
            <a:ext cx="41846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 2개를 생성하고 각각의 Button의 이름을 Sign In Button과 Sign Up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17716_5745816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388110"/>
            <a:ext cx="4136390" cy="3750310"/>
          </a:xfrm>
          <a:prstGeom prst="rect"/>
          <a:noFill/>
        </p:spPr>
      </p:pic>
      <p:pic>
        <p:nvPicPr>
          <p:cNvPr id="56" name="그림 29" descr="C:/Users/Admin1/AppData/Roaming/PolarisOffice/ETemp/17716_5745816/fImage19138269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379855"/>
            <a:ext cx="2244090" cy="3434080"/>
          </a:xfrm>
          <a:prstGeom prst="roundRect"/>
          <a:solidFill>
            <a:srgbClr val="EDEDED"/>
          </a:solidFill>
        </p:spPr>
      </p:pic>
      <p:pic>
        <p:nvPicPr>
          <p:cNvPr id="57" name="그림 34" descr="C:/Users/Admin1/AppData/Roaming/PolarisOffice/ETemp/17716_5745816/fImage6437313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77045" y="1812290"/>
            <a:ext cx="1729740" cy="25609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0140"/>
            <a:ext cx="41319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Input Field를 3개 생성하고 각각의 이름을 Email Input과 Password Input 그리고 UserName Input으로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Picture " descr="C:/Users/Admin1/AppData/Roaming/PolarisOffice/ETemp/17716_5745816/fImage19150270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2486025" cy="3416935"/>
          </a:xfrm>
          <a:prstGeom prst="roundRect"/>
          <a:solidFill>
            <a:srgbClr val="EDEDED"/>
          </a:solidFill>
        </p:spPr>
      </p:pic>
      <p:pic>
        <p:nvPicPr>
          <p:cNvPr id="58" name="그림 37" descr="C:/Users/Admin1/AppData/Roaming/PolarisOffice/ETemp/17716_5745816/fImage833631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855470"/>
            <a:ext cx="1463675" cy="2385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