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453" r:id="rId12"/>
  </p:sldMasterIdLst>
  <p:notesMasterIdLst>
    <p:notesMasterId r:id="rId14"/>
  </p:notesMasterIdLst>
  <p:sldIdLst>
    <p:sldId id="287" r:id="rId16"/>
    <p:sldId id="304" r:id="rId18"/>
    <p:sldId id="300" r:id="rId20"/>
    <p:sldId id="312" r:id="rId22"/>
    <p:sldId id="301" r:id="rId24"/>
    <p:sldId id="302" r:id="rId26"/>
    <p:sldId id="305" r:id="rId28"/>
    <p:sldId id="307" r:id="rId30"/>
    <p:sldId id="308" r:id="rId32"/>
    <p:sldId id="309" r:id="rId34"/>
    <p:sldId id="313" r:id="rId35"/>
    <p:sldId id="314" r:id="rId36"/>
    <p:sldId id="315" r:id="rId37"/>
    <p:sldId id="316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6" Type="http://schemas.openxmlformats.org/officeDocument/2006/relationships/slide" Target="slides/slide6.xml"></Relationship><Relationship Id="rId28" Type="http://schemas.openxmlformats.org/officeDocument/2006/relationships/slide" Target="slides/slide7.xml"></Relationship><Relationship Id="rId30" Type="http://schemas.openxmlformats.org/officeDocument/2006/relationships/slide" Target="slides/slide8.xml"></Relationship><Relationship Id="rId32" Type="http://schemas.openxmlformats.org/officeDocument/2006/relationships/slide" Target="slides/slide9.xml"></Relationship><Relationship Id="rId34" Type="http://schemas.openxmlformats.org/officeDocument/2006/relationships/slide" Target="slides/slide10.xml"></Relationship><Relationship Id="rId35" Type="http://schemas.openxmlformats.org/officeDocument/2006/relationships/slide" Target="slides/slide11.xml"></Relationship><Relationship Id="rId36" Type="http://schemas.openxmlformats.org/officeDocument/2006/relationships/slide" Target="slides/slide12.xml"></Relationship><Relationship Id="rId37" Type="http://schemas.openxmlformats.org/officeDocument/2006/relationships/slide" Target="slides/slide13.xml"></Relationship><Relationship Id="rId38" Type="http://schemas.openxmlformats.org/officeDocument/2006/relationships/slide" Target="slides/slide14.xml"></Relationship><Relationship Id="rId44" Type="http://schemas.openxmlformats.org/officeDocument/2006/relationships/viewProps" Target="viewProps.xml"></Relationship><Relationship Id="rId45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1" Type="http://schemas.openxmlformats.org/officeDocument/2006/relationships/slide" Target="../slides/slide12.xml"></Relationship><Relationship Id="rId2" Type="http://schemas.openxmlformats.org/officeDocument/2006/relationships/notesMaster" Target="../notesMasters/notesMaster1.xml"></Relationship></Relationships>
</file>

<file path=ppt/notesSlides/_rels/notesSlide13.xml.rels><?xml version="1.0" encoding="UTF-8"?>
<Relationships xmlns="http://schemas.openxmlformats.org/package/2006/relationships"><Relationship Id="rId1" Type="http://schemas.openxmlformats.org/officeDocument/2006/relationships/slide" Target="../slides/slide13.xml"></Relationship><Relationship Id="rId2" Type="http://schemas.openxmlformats.org/officeDocument/2006/relationships/notesMaster" Target="../notesMasters/notesMaster1.xml"></Relationship></Relationships>
</file>

<file path=ppt/notesSlides/_rels/notesSlide14.xml.rels><?xml version="1.0" encoding="UTF-8"?>
<Relationships xmlns="http://schemas.openxmlformats.org/package/2006/relationships"><Relationship Id="rId1" Type="http://schemas.openxmlformats.org/officeDocument/2006/relationships/slide" Target="../slides/slide14.xml"></Relationship><Relationship Id="rId2" Type="http://schemas.openxmlformats.org/officeDocument/2006/relationships/notesMaster" Target="../notesMasters/notesMaster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054" r:id="rId1"/>
    <p:sldLayoutId id="2147486055" r:id="rId2"/>
    <p:sldLayoutId id="2147486056" r:id="rId3"/>
    <p:sldLayoutId id="2147486057" r:id="rId4"/>
    <p:sldLayoutId id="2147486058" r:id="rId5"/>
    <p:sldLayoutId id="2147486059" r:id="rId6"/>
    <p:sldLayoutId id="2147486060" r:id="rId7"/>
    <p:sldLayoutId id="2147486061" r:id="rId8"/>
    <p:sldLayoutId id="2147486062" r:id="rId9"/>
    <p:sldLayoutId id="2147486063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7" Type="http://schemas.openxmlformats.org/officeDocument/2006/relationships/notesSlide" Target="../notesSlides/notesSlide1.xml"></Relationship><Relationship Id="rId60" Type="http://schemas.openxmlformats.org/officeDocument/2006/relationships/image" Target="../media/fImage458825541.png"></Relationship><Relationship Id="rId61" Type="http://schemas.openxmlformats.org/officeDocument/2006/relationships/image" Target="../media/fImage64492608467.png"></Relationship><Relationship Id="rId62" Type="http://schemas.openxmlformats.org/officeDocument/2006/relationships/image" Target="../media/fImage2242172596334.png"></Relationship><Relationship Id="rId63" Type="http://schemas.openxmlformats.org/officeDocument/2006/relationships/image" Target="../media/fImage48812616500.png"></Relationship><Relationship Id="rId64" Type="http://schemas.openxmlformats.org/officeDocument/2006/relationships/image" Target="../media/fImage214072639169.png"></Relationship><Relationship Id="rId65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9" Type="http://schemas.openxmlformats.org/officeDocument/2006/relationships/notesSlide" Target="../notesSlides/notesSlide10.xml"></Relationship><Relationship Id="rId11" Type="http://schemas.openxmlformats.org/officeDocument/2006/relationships/image" Target="../media/fImage163031885724.png"></Relationship><Relationship Id="rId12" Type="http://schemas.openxmlformats.org/officeDocument/2006/relationships/image" Target="../media/fImage1086351971478.png"></Relationship><Relationship Id="rId13" Type="http://schemas.openxmlformats.org/officeDocument/2006/relationships/image" Target="../media/fImage150262269358.png"></Relationship><Relationship Id="rId14" Type="http://schemas.openxmlformats.org/officeDocument/2006/relationships/image" Target="../media/fImage30172346962.png"></Relationship><Relationship Id="rId15" Type="http://schemas.openxmlformats.org/officeDocument/2006/relationships/image" Target="../media/fImage88042354464.png"></Relationship><Relationship Id="rId16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6" Type="http://schemas.openxmlformats.org/officeDocument/2006/relationships/notesSlide" Target="../notesSlides/notesSlide11.xml"></Relationship><Relationship Id="rId7" Type="http://schemas.openxmlformats.org/officeDocument/2006/relationships/image" Target="../media/fImage49591925705.png"></Relationship><Relationship Id="rId8" Type="http://schemas.openxmlformats.org/officeDocument/2006/relationships/image" Target="../media/fImage79821938145.png"></Relationship><Relationship Id="rId9" Type="http://schemas.openxmlformats.org/officeDocument/2006/relationships/image" Target="../media/fImage53142173281.png"></Relationship><Relationship Id="rId10" Type="http://schemas.openxmlformats.org/officeDocument/2006/relationships/image" Target="../media/fImage217132386827.png"></Relationship><Relationship Id="rId11" Type="http://schemas.openxmlformats.org/officeDocument/2006/relationships/image" Target="../media/fImage80902409961.png"></Relationship><Relationship Id="rId12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481527441.png"></Relationship><Relationship Id="rId3" Type="http://schemas.openxmlformats.org/officeDocument/2006/relationships/image" Target="../media/fImage149862758467.png"></Relationship><Relationship Id="rId4" Type="http://schemas.openxmlformats.org/officeDocument/2006/relationships/image" Target="../media/fImage30172346962.png"></Relationship><Relationship Id="rId5" Type="http://schemas.openxmlformats.org/officeDocument/2006/relationships/image" Target="../media/fImage80902409961.png"></Relationship><Relationship Id="rId6" Type="http://schemas.openxmlformats.org/officeDocument/2006/relationships/image" Target="../media/fImage190312836334.png"></Relationship><Relationship Id="rId7" Type="http://schemas.openxmlformats.org/officeDocument/2006/relationships/notesSlide" Target="../notesSlides/notesSlide12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48152866500.png"></Relationship><Relationship Id="rId3" Type="http://schemas.openxmlformats.org/officeDocument/2006/relationships/image" Target="../media/fImage149862879169.png"></Relationship><Relationship Id="rId4" Type="http://schemas.openxmlformats.org/officeDocument/2006/relationships/image" Target="../media/fImage30172346962.png"></Relationship><Relationship Id="rId5" Type="http://schemas.openxmlformats.org/officeDocument/2006/relationships/image" Target="../media/fImage80902409961.png"></Relationship><Relationship Id="rId6" Type="http://schemas.openxmlformats.org/officeDocument/2006/relationships/notesSlide" Target="../notesSlides/notesSlide13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534023085724.png"></Relationship><Relationship Id="rId3" Type="http://schemas.openxmlformats.org/officeDocument/2006/relationships/image" Target="../media/fImage49591925705.png"></Relationship><Relationship Id="rId4" Type="http://schemas.openxmlformats.org/officeDocument/2006/relationships/image" Target="../media/fImage79821938145.png"></Relationship><Relationship Id="rId5" Type="http://schemas.openxmlformats.org/officeDocument/2006/relationships/notesSlide" Target="../notesSlides/notesSlide14.xml"></Relationship></Relationships>
</file>

<file path=ppt/slides/_rels/slide2.xml.rels><?xml version="1.0" encoding="UTF-8"?>
<Relationships xmlns="http://schemas.openxmlformats.org/package/2006/relationships"><Relationship Id="rId4" Type="http://schemas.openxmlformats.org/officeDocument/2006/relationships/notesSlide" Target="../notesSlides/notesSlide2.xml"></Relationship><Relationship Id="rId15" Type="http://schemas.openxmlformats.org/officeDocument/2006/relationships/image" Target="../media/fImage82892665724.png"></Relationship><Relationship Id="rId16" Type="http://schemas.openxmlformats.org/officeDocument/2006/relationships/image" Target="../media/fImage24342671478.png"></Relationship><Relationship Id="rId17" Type="http://schemas.openxmlformats.org/officeDocument/2006/relationships/image" Target="../media/fImage2242172689358.png"></Relationship><Relationship Id="rId18" Type="http://schemas.openxmlformats.org/officeDocument/2006/relationships/image" Target="../media/fImage458825541.png"></Relationship><Relationship Id="rId19" Type="http://schemas.openxmlformats.org/officeDocument/2006/relationships/image" Target="../media/fImage911319941.png"></Relationship><Relationship Id="rId20" Type="http://schemas.openxmlformats.org/officeDocument/2006/relationships/image" Target="../media/fImage276312243281.png"></Relationship><Relationship Id="rId21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8" Type="http://schemas.openxmlformats.org/officeDocument/2006/relationships/notesSlide" Target="../notesSlides/notesSlide3.xml"></Relationship><Relationship Id="rId29" Type="http://schemas.openxmlformats.org/officeDocument/2006/relationships/image" Target="../media/fImage46222696962.png"></Relationship><Relationship Id="rId30" Type="http://schemas.openxmlformats.org/officeDocument/2006/relationships/image" Target="../media/fImage57972714464.png"></Relationship><Relationship Id="rId31" Type="http://schemas.openxmlformats.org/officeDocument/2006/relationships/image" Target="../media/fImage2242172725705.png"></Relationship><Relationship Id="rId33" Type="http://schemas.openxmlformats.org/officeDocument/2006/relationships/image" Target="../media/fImage1291522041.png"></Relationship><Relationship Id="rId34" Type="http://schemas.openxmlformats.org/officeDocument/2006/relationships/image" Target="../media/fImage48812616500.png"></Relationship><Relationship Id="rId35" Type="http://schemas.openxmlformats.org/officeDocument/2006/relationships/image" Target="../media/fImage91782138467.png"></Relationship><Relationship Id="rId36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8" Type="http://schemas.openxmlformats.org/officeDocument/2006/relationships/notesSlide" Target="../notesSlides/notesSlide4.xml"></Relationship><Relationship Id="rId12" Type="http://schemas.openxmlformats.org/officeDocument/2006/relationships/image" Target="../media/fImage602818341.png"></Relationship><Relationship Id="rId13" Type="http://schemas.openxmlformats.org/officeDocument/2006/relationships/image" Target="../media/fImage159951848467.png"></Relationship><Relationship Id="rId14" Type="http://schemas.openxmlformats.org/officeDocument/2006/relationships/image" Target="../media/fImage185001856334.png"></Relationship><Relationship Id="rId15" Type="http://schemas.openxmlformats.org/officeDocument/2006/relationships/image" Target="../media/fImage65931866500.png"></Relationship><Relationship Id="rId16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8" Type="http://schemas.openxmlformats.org/officeDocument/2006/relationships/notesSlide" Target="../notesSlides/notesSlide5.xml"></Relationship><Relationship Id="rId18" Type="http://schemas.openxmlformats.org/officeDocument/2006/relationships/image" Target="../media/fImage1488718041.png"></Relationship><Relationship Id="rId19" Type="http://schemas.openxmlformats.org/officeDocument/2006/relationships/image" Target="../media/fImage118601828467.png"></Relationship><Relationship Id="rId20" Type="http://schemas.openxmlformats.org/officeDocument/2006/relationships/image" Target="../media/fImage55101836334.png"></Relationship><Relationship Id="rId21" Type="http://schemas.openxmlformats.org/officeDocument/2006/relationships/image" Target="../media/fImage146281866500.png"></Relationship><Relationship Id="rId22" Type="http://schemas.openxmlformats.org/officeDocument/2006/relationships/image" Target="../media/fImage35031889169.png"></Relationship><Relationship Id="rId23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5" Type="http://schemas.openxmlformats.org/officeDocument/2006/relationships/notesSlide" Target="../notesSlides/notesSlide6.xml"></Relationship><Relationship Id="rId19" Type="http://schemas.openxmlformats.org/officeDocument/2006/relationships/image" Target="../media/fImage1513518041.png"></Relationship><Relationship Id="rId20" Type="http://schemas.openxmlformats.org/officeDocument/2006/relationships/image" Target="../media/fImage149181818467.png"></Relationship><Relationship Id="rId21" Type="http://schemas.openxmlformats.org/officeDocument/2006/relationships/image" Target="../media/fImage172741836334.png"></Relationship><Relationship Id="rId22" Type="http://schemas.openxmlformats.org/officeDocument/2006/relationships/image" Target="../media/fImage66051846500.png"></Relationship><Relationship Id="rId23" Type="http://schemas.openxmlformats.org/officeDocument/2006/relationships/image" Target="../media/fImage158191889169.png"></Relationship><Relationship Id="rId24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6" Type="http://schemas.openxmlformats.org/officeDocument/2006/relationships/notesSlide" Target="../notesSlides/notesSlide7.xml"></Relationship><Relationship Id="rId10" Type="http://schemas.openxmlformats.org/officeDocument/2006/relationships/image" Target="../media/fImage159951848467.png"></Relationship><Relationship Id="rId11" Type="http://schemas.openxmlformats.org/officeDocument/2006/relationships/image" Target="../media/fImage62101905724.png"></Relationship><Relationship Id="rId12" Type="http://schemas.openxmlformats.org/officeDocument/2006/relationships/image" Target="../media/fImage850617741.png"></Relationship><Relationship Id="rId13" Type="http://schemas.openxmlformats.org/officeDocument/2006/relationships/image" Target="../media/fImage70001788467.png"></Relationship><Relationship Id="rId14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5" Type="http://schemas.openxmlformats.org/officeDocument/2006/relationships/notesSlide" Target="../notesSlides/notesSlide8.xml"></Relationship><Relationship Id="rId12" Type="http://schemas.openxmlformats.org/officeDocument/2006/relationships/image" Target="../media/fImage1488718041.png"></Relationship><Relationship Id="rId13" Type="http://schemas.openxmlformats.org/officeDocument/2006/relationships/image" Target="../media/fImage118601828467.png"></Relationship><Relationship Id="rId14" Type="http://schemas.openxmlformats.org/officeDocument/2006/relationships/image" Target="../media/fImage69861896334.png"></Relationship><Relationship Id="rId15" Type="http://schemas.openxmlformats.org/officeDocument/2006/relationships/image" Target="../media/fImage82892665724.png"></Relationship><Relationship Id="rId16" Type="http://schemas.openxmlformats.org/officeDocument/2006/relationships/image" Target="../media/fImage22851936500.png"></Relationship><Relationship Id="rId17" Type="http://schemas.openxmlformats.org/officeDocument/2006/relationships/image" Target="../media/fImage2242172689358.png"></Relationship><Relationship Id="rId18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7" Type="http://schemas.openxmlformats.org/officeDocument/2006/relationships/notesSlide" Target="../notesSlides/notesSlide9.xml"></Relationship><Relationship Id="rId13" Type="http://schemas.openxmlformats.org/officeDocument/2006/relationships/image" Target="../media/fImage109161786334.png"></Relationship><Relationship Id="rId14" Type="http://schemas.openxmlformats.org/officeDocument/2006/relationships/image" Target="../media/fImage217131826500.png"></Relationship><Relationship Id="rId15" Type="http://schemas.openxmlformats.org/officeDocument/2006/relationships/image" Target="../media/fImage88041839169.png"></Relationship><Relationship Id="rId16" Type="http://schemas.openxmlformats.org/officeDocument/2006/relationships/image" Target="../media/fImage48812616500.png"></Relationship><Relationship Id="rId17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718685" y="379730"/>
            <a:ext cx="275590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첫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64" name="텍스트 상자 40"/>
          <p:cNvSpPr txBox="1">
            <a:spLocks/>
          </p:cNvSpPr>
          <p:nvPr/>
        </p:nvSpPr>
        <p:spPr>
          <a:xfrm rot="0">
            <a:off x="1223645" y="2649855"/>
            <a:ext cx="415226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첫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번째로 </a:t>
            </a:r>
            <a:r>
              <a:rPr sz="1800">
                <a:latin typeface="맑은 고딕" charset="0"/>
                <a:ea typeface="맑은 고딕" charset="0"/>
              </a:rPr>
              <a:t>Project 폴더에 있는 </a:t>
            </a:r>
            <a:r>
              <a:rPr sz="1800">
                <a:latin typeface="맑은 고딕" charset="0"/>
                <a:ea typeface="맑은 고딕" charset="0"/>
              </a:rPr>
              <a:t>Video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Player 폴더에 Screen Video를 </a:t>
            </a:r>
            <a:r>
              <a:rPr sz="1800">
                <a:latin typeface="맑은 고딕" charset="0"/>
                <a:ea typeface="맑은 고딕" charset="0"/>
              </a:rPr>
              <a:t>월</a:t>
            </a:r>
            <a:r>
              <a:rPr lang="ko-KR" sz="1800">
                <a:latin typeface="맑은 고딕" charset="0"/>
                <a:ea typeface="맑은 고딕" charset="0"/>
              </a:rPr>
              <a:t>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공간에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81" name="텍스트 상자 84"/>
          <p:cNvSpPr txBox="1">
            <a:spLocks/>
          </p:cNvSpPr>
          <p:nvPr/>
        </p:nvSpPr>
        <p:spPr>
          <a:xfrm rot="0">
            <a:off x="6822440" y="4392295"/>
            <a:ext cx="411797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Video Player 컴포넌트 </a:t>
            </a:r>
            <a:r>
              <a:rPr lang="ko-KR" sz="1800">
                <a:latin typeface="맑은 고딕" charset="0"/>
                <a:ea typeface="맑은 고딕" charset="0"/>
              </a:rPr>
              <a:t>속성에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Loop를 활성화하고 Aspect </a:t>
            </a:r>
            <a:r>
              <a:rPr lang="ko-KR" sz="1800">
                <a:latin typeface="맑은 고딕" charset="0"/>
                <a:ea typeface="맑은 고딕" charset="0"/>
              </a:rPr>
              <a:t>Ratio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Stretch로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 Audio Output Mode를 </a:t>
            </a:r>
            <a:r>
              <a:rPr lang="ko-KR" sz="1800">
                <a:latin typeface="맑은 고딕" charset="0"/>
                <a:ea typeface="맑은 고딕" charset="0"/>
              </a:rPr>
              <a:t>Auido</a:t>
            </a:r>
            <a:r>
              <a:rPr lang="ko-KR" sz="1800">
                <a:latin typeface="맑은 고딕" charset="0"/>
                <a:ea typeface="맑은 고딕" charset="0"/>
              </a:rPr>
              <a:t> Source로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9" name="그림 1" descr="C:/Users/Admin1/AppData/Roaming/PolarisOffice/ETemp/10264_20622272/fImage458825541.png"/>
          <p:cNvPicPr>
            <a:picLocks noChangeAspect="1"/>
          </p:cNvPicPr>
          <p:nvPr/>
        </p:nvPicPr>
        <p:blipFill rotWithShape="1">
          <a:blip r:embed="rId6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1447165"/>
            <a:ext cx="1370330" cy="1118235"/>
          </a:xfrm>
          <a:prstGeom prst="roundRect"/>
          <a:solidFill>
            <a:srgbClr val="EDEDED"/>
          </a:solidFill>
        </p:spPr>
      </p:pic>
      <p:pic>
        <p:nvPicPr>
          <p:cNvPr id="1202" name="그림 9" descr="C:/Users/Admin1/AppData/Roaming/PolarisOffice/ETemp/10264_20622272/fImage64492608467.png"/>
          <p:cNvPicPr>
            <a:picLocks noChangeAspect="1"/>
          </p:cNvPicPr>
          <p:nvPr/>
        </p:nvPicPr>
        <p:blipFill rotWithShape="1">
          <a:blip r:embed="rId6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39390" y="1448435"/>
            <a:ext cx="2636520" cy="1127760"/>
          </a:xfrm>
          <a:prstGeom prst="roundRect"/>
          <a:solidFill>
            <a:srgbClr val="EDEDED"/>
          </a:solidFill>
        </p:spPr>
      </p:pic>
      <p:pic>
        <p:nvPicPr>
          <p:cNvPr id="1201" name="그림 8" descr="C:/Users/Admin1/AppData/Roaming/PolarisOffice/ETemp/10264_20622272/fImage2242172596334.png"/>
          <p:cNvPicPr>
            <a:picLocks noChangeAspect="1"/>
          </p:cNvPicPr>
          <p:nvPr/>
        </p:nvPicPr>
        <p:blipFill rotWithShape="1">
          <a:blip r:embed="rId6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294890" y="1860550"/>
            <a:ext cx="747395" cy="414020"/>
          </a:xfrm>
          <a:prstGeom prst="rect"/>
          <a:noFill/>
        </p:spPr>
      </p:pic>
      <p:pic>
        <p:nvPicPr>
          <p:cNvPr id="1203" name="그림 12" descr="C:/Users/Admin1/AppData/Roaming/PolarisOffice/ETemp/10264_20622272/fImage48812616500.png"/>
          <p:cNvPicPr>
            <a:picLocks noChangeAspect="1"/>
          </p:cNvPicPr>
          <p:nvPr/>
        </p:nvPicPr>
        <p:blipFill rotWithShape="1">
          <a:blip r:embed="rId6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3645" y="3712210"/>
            <a:ext cx="4143375" cy="1654810"/>
          </a:xfrm>
          <a:prstGeom prst="roundRect"/>
          <a:solidFill>
            <a:srgbClr val="EDEDED"/>
          </a:solidFill>
        </p:spPr>
      </p:pic>
      <p:sp>
        <p:nvSpPr>
          <p:cNvPr id="1204" name="텍스트 상자 15"/>
          <p:cNvSpPr txBox="1">
            <a:spLocks/>
          </p:cNvSpPr>
          <p:nvPr/>
        </p:nvSpPr>
        <p:spPr>
          <a:xfrm rot="0">
            <a:off x="1212215" y="5499735"/>
            <a:ext cx="416369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sz="1800">
                <a:latin typeface="맑은 고딕" charset="0"/>
                <a:ea typeface="맑은 고딕" charset="0"/>
              </a:rPr>
              <a:t> 이제</a:t>
            </a:r>
            <a:r>
              <a:rPr lang="ko-KR" sz="1800">
                <a:latin typeface="맑은 고딕" charset="0"/>
                <a:ea typeface="맑은 고딕" charset="0"/>
              </a:rPr>
              <a:t> Screen Video 오브젝트에 </a:t>
            </a:r>
            <a:r>
              <a:rPr lang="ko-KR" sz="1800">
                <a:latin typeface="맑은 고딕" charset="0"/>
                <a:ea typeface="맑은 고딕" charset="0"/>
              </a:rPr>
              <a:t>Audio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Source</a:t>
            </a:r>
            <a:r>
              <a:rPr lang="ko-KR" sz="1800">
                <a:latin typeface="맑은 고딕" charset="0"/>
                <a:ea typeface="맑은 고딕" charset="0"/>
              </a:rPr>
              <a:t> 컴포넌트를 추가합니다.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5" name="그림 16" descr="C:/Users/Admin1/AppData/Roaming/PolarisOffice/ETemp/10264_20622272/fImage214072639169.png"/>
          <p:cNvPicPr>
            <a:picLocks noChangeAspect="1"/>
          </p:cNvPicPr>
          <p:nvPr/>
        </p:nvPicPr>
        <p:blipFill rotWithShape="1">
          <a:blip r:embed="rId6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3550" y="1438275"/>
            <a:ext cx="4135120" cy="27914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675505" y="354965"/>
            <a:ext cx="307594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23" name="Rect 0"/>
          <p:cNvSpPr txBox="1">
            <a:spLocks/>
          </p:cNvSpPr>
          <p:nvPr/>
        </p:nvSpPr>
        <p:spPr>
          <a:xfrm rot="0">
            <a:off x="6805930" y="3363595"/>
            <a:ext cx="415480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</a:t>
            </a:r>
            <a:r>
              <a:rPr lang="ko-KR" sz="1800">
                <a:latin typeface="맑은 고딕" charset="0"/>
                <a:ea typeface="맑은 고딕" charset="0"/>
              </a:rPr>
              <a:t>e</a:t>
            </a:r>
            <a:r>
              <a:rPr lang="ko-KR" sz="1800">
                <a:latin typeface="맑은 고딕" charset="0"/>
                <a:ea typeface="맑은 고딕" charset="0"/>
              </a:rPr>
              <a:t>a</a:t>
            </a:r>
            <a:r>
              <a:rPr lang="ko-KR" sz="1800">
                <a:latin typeface="맑은 고딕" charset="0"/>
                <a:ea typeface="맑은 고딕" charset="0"/>
              </a:rPr>
              <a:t>rch Button의 위치와 크기 </a:t>
            </a:r>
            <a:r>
              <a:rPr lang="ko-KR"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7" name="그림 19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1485" y="1433830"/>
            <a:ext cx="4159250" cy="1850390"/>
          </a:xfrm>
          <a:prstGeom prst="roundRect"/>
          <a:solidFill>
            <a:srgbClr val="EDEDED"/>
          </a:solidFill>
        </p:spPr>
      </p:pic>
      <p:sp>
        <p:nvSpPr>
          <p:cNvPr id="1240" name="텍스트 상자 28"/>
          <p:cNvSpPr txBox="1">
            <a:spLocks/>
          </p:cNvSpPr>
          <p:nvPr/>
        </p:nvSpPr>
        <p:spPr>
          <a:xfrm rot="0">
            <a:off x="6807835" y="5617210"/>
            <a:ext cx="416496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소리는</a:t>
            </a:r>
            <a:r>
              <a:rPr lang="ko-KR" sz="1800">
                <a:latin typeface="맑은 고딕" charset="0"/>
                <a:ea typeface="맑은 고딕" charset="0"/>
              </a:rPr>
              <a:t> 어떤 파동이나 관찰자의 상대 속도에 따라 진동수</a:t>
            </a:r>
            <a:r>
              <a:rPr lang="ko-KR" sz="1800">
                <a:latin typeface="맑은 고딕" charset="0"/>
                <a:ea typeface="맑은 고딕" charset="0"/>
              </a:rPr>
              <a:t>가</a:t>
            </a:r>
            <a:r>
              <a:rPr lang="ko-KR" sz="1800">
                <a:latin typeface="맑은 고딕" charset="0"/>
                <a:ea typeface="맑은 고딕" charset="0"/>
              </a:rPr>
              <a:t> 바뀌게 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41" name="그림 34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7835" y="4109085"/>
            <a:ext cx="4158615" cy="1390650"/>
          </a:xfrm>
          <a:prstGeom prst="roundRect"/>
          <a:solidFill>
            <a:srgbClr val="EDEDED"/>
          </a:solidFill>
        </p:spPr>
      </p:pic>
      <p:pic>
        <p:nvPicPr>
          <p:cNvPr id="1242" name="그림 69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5075" y="1433830"/>
            <a:ext cx="4121150" cy="1850390"/>
          </a:xfrm>
          <a:prstGeom prst="roundRect"/>
          <a:solidFill>
            <a:srgbClr val="EDEDED"/>
          </a:solidFill>
        </p:spPr>
      </p:pic>
      <p:sp>
        <p:nvSpPr>
          <p:cNvPr id="1243" name="텍스트 상자 70"/>
          <p:cNvSpPr txBox="1">
            <a:spLocks/>
          </p:cNvSpPr>
          <p:nvPr/>
        </p:nvSpPr>
        <p:spPr>
          <a:xfrm rot="0">
            <a:off x="1236980" y="3366770"/>
            <a:ext cx="412559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W</a:t>
            </a:r>
            <a:r>
              <a:rPr lang="ko-KR" sz="1800">
                <a:latin typeface="맑은 고딕" charset="0"/>
                <a:ea typeface="맑은 고딕" charset="0"/>
              </a:rPr>
              <a:t>orld Can</a:t>
            </a:r>
            <a:r>
              <a:rPr lang="ko-KR" sz="1800">
                <a:latin typeface="맑은 고딕" charset="0"/>
                <a:ea typeface="맑은 고딕" charset="0"/>
              </a:rPr>
              <a:t>v</a:t>
            </a:r>
            <a:r>
              <a:rPr lang="ko-KR" sz="1800">
                <a:latin typeface="맑은 고딕" charset="0"/>
                <a:ea typeface="맑은 고딕" charset="0"/>
              </a:rPr>
              <a:t>as 오브젝트의 위치</a:t>
            </a:r>
            <a:r>
              <a:rPr lang="ko-KR" sz="1800">
                <a:latin typeface="맑은 고딕" charset="0"/>
                <a:ea typeface="맑은 고딕" charset="0"/>
              </a:rPr>
              <a:t>와 </a:t>
            </a:r>
            <a:r>
              <a:rPr lang="ko-KR" sz="1800">
                <a:latin typeface="맑은 고딕" charset="0"/>
                <a:ea typeface="맑은 고딕" charset="0"/>
              </a:rPr>
              <a:t>크기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 초기화합니다.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44" name="텍스트 상자 76"/>
          <p:cNvSpPr txBox="1">
            <a:spLocks/>
          </p:cNvSpPr>
          <p:nvPr/>
        </p:nvSpPr>
        <p:spPr>
          <a:xfrm rot="0">
            <a:off x="1238250" y="5331460"/>
            <a:ext cx="414337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S</a:t>
            </a:r>
            <a:r>
              <a:rPr sz="1800">
                <a:latin typeface="맑은 고딕" charset="0"/>
                <a:ea typeface="맑은 고딕" charset="0"/>
              </a:rPr>
              <a:t>e</a:t>
            </a:r>
            <a:r>
              <a:rPr lang="ko-KR" sz="1800">
                <a:latin typeface="맑은 고딕" charset="0"/>
                <a:ea typeface="맑은 고딕" charset="0"/>
              </a:rPr>
              <a:t>a</a:t>
            </a:r>
            <a:r>
              <a:rPr lang="ko-KR" sz="1800">
                <a:latin typeface="맑은 고딕" charset="0"/>
                <a:ea typeface="맑은 고딕" charset="0"/>
              </a:rPr>
              <a:t>rch Button </a:t>
            </a:r>
            <a:r>
              <a:rPr sz="1800">
                <a:latin typeface="맑은 고딕" charset="0"/>
                <a:ea typeface="맑은 고딕" charset="0"/>
              </a:rPr>
              <a:t>오브젝트의 OnClick( ) 함수를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45" name="그림 77" descr="C:/Users/nwond/AppData/Roaming/PolarisOffice/ETemp/2808_23068720/fImage30172346962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501265" y="4139565"/>
            <a:ext cx="2874645" cy="1092200"/>
          </a:xfrm>
          <a:prstGeom prst="roundRect"/>
          <a:solidFill>
            <a:srgbClr val="EDEDED"/>
          </a:solidFill>
        </p:spPr>
      </p:pic>
      <p:pic>
        <p:nvPicPr>
          <p:cNvPr id="1246" name="그림 78" descr="C:/Users/nwond/AppData/Roaming/PolarisOffice/ETemp/2808_23068720/fImage88042354464.png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8725" y="4137660"/>
            <a:ext cx="1155065" cy="109410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486910" y="354965"/>
            <a:ext cx="321373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열한 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232" name="그림 29" descr="C:/Users/nwond/AppData/Roaming/PolarisOffice/ETemp/2808_23068720/fImage49591925705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513330" y="4109085"/>
            <a:ext cx="2868295" cy="1043940"/>
          </a:xfrm>
          <a:prstGeom prst="roundRect"/>
          <a:solidFill>
            <a:srgbClr val="EDEDED"/>
          </a:solidFill>
        </p:spPr>
      </p:pic>
      <p:pic>
        <p:nvPicPr>
          <p:cNvPr id="1233" name="그림 30" descr="C:/Users/nwond/AppData/Roaming/PolarisOffice/ETemp/2808_23068720/fImage79821938145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5075" y="4107180"/>
            <a:ext cx="1155700" cy="1045845"/>
          </a:xfrm>
          <a:prstGeom prst="roundRect"/>
          <a:solidFill>
            <a:srgbClr val="EDEDED"/>
          </a:solidFill>
        </p:spPr>
      </p:pic>
      <p:sp>
        <p:nvSpPr>
          <p:cNvPr id="1235" name="텍스트 상자 59"/>
          <p:cNvSpPr txBox="1">
            <a:spLocks/>
          </p:cNvSpPr>
          <p:nvPr/>
        </p:nvSpPr>
        <p:spPr>
          <a:xfrm rot="0">
            <a:off x="1231900" y="5288915"/>
            <a:ext cx="4149725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31.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Search Button의 On Click( ) 함수에 Audio Manager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6" name="그림 60" descr="C:/Users/nwond/AppData/Roaming/PolarisOffice/ETemp/2808_23068720/fImage53142173281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5075" y="1433830"/>
            <a:ext cx="4140835" cy="1564640"/>
          </a:xfrm>
          <a:prstGeom prst="roundRect"/>
          <a:solidFill>
            <a:srgbClr val="EDEDED"/>
          </a:solidFill>
        </p:spPr>
      </p:pic>
      <p:sp>
        <p:nvSpPr>
          <p:cNvPr id="1237" name="텍스트 상자 61"/>
          <p:cNvSpPr txBox="1">
            <a:spLocks/>
          </p:cNvSpPr>
          <p:nvPr/>
        </p:nvSpPr>
        <p:spPr>
          <a:xfrm rot="0">
            <a:off x="1235075" y="3074035"/>
            <a:ext cx="4147185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30.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Audio Manager 오브젝트에 Audio Manager 스크립트를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238" name="도형 79"/>
          <p:cNvCxnSpPr/>
          <p:nvPr/>
        </p:nvCxnSpPr>
        <p:spPr>
          <a:xfrm rot="0" flipV="1">
            <a:off x="2190750" y="4718050"/>
            <a:ext cx="1198880" cy="34798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9" name="텍스트 상자 80"/>
          <p:cNvSpPr txBox="1">
            <a:spLocks/>
          </p:cNvSpPr>
          <p:nvPr/>
        </p:nvSpPr>
        <p:spPr>
          <a:xfrm rot="0">
            <a:off x="6826885" y="5257165"/>
            <a:ext cx="4134485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sz="1800">
                <a:latin typeface="맑은 고딕" charset="0"/>
                <a:ea typeface="맑은 고딕" charset="0"/>
              </a:rPr>
              <a:t> UI에서 Button - TextMeshPro를 생성하고 </a:t>
            </a:r>
            <a:r>
              <a:rPr lang="ko-KR" sz="1800">
                <a:latin typeface="맑은 고딕" charset="0"/>
                <a:ea typeface="맑은 고딕" charset="0"/>
              </a:rPr>
              <a:t>Signal</a:t>
            </a:r>
            <a:r>
              <a:rPr sz="1800">
                <a:latin typeface="맑은 고딕" charset="0"/>
                <a:ea typeface="맑은 고딕" charset="0"/>
              </a:rPr>
              <a:t> Button이라는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40" name="그림 81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0535" y="1440180"/>
            <a:ext cx="2721610" cy="3624580"/>
          </a:xfrm>
          <a:prstGeom prst="roundRect"/>
          <a:solidFill>
            <a:srgbClr val="EDEDED"/>
          </a:solidFill>
        </p:spPr>
      </p:pic>
      <p:pic>
        <p:nvPicPr>
          <p:cNvPr id="1241" name="그림 83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75495" y="2345055"/>
            <a:ext cx="1285240" cy="18014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486910" y="354965"/>
            <a:ext cx="321373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35" name="Rect 0"/>
          <p:cNvSpPr txBox="1">
            <a:spLocks/>
          </p:cNvSpPr>
          <p:nvPr/>
        </p:nvSpPr>
        <p:spPr>
          <a:xfrm rot="0">
            <a:off x="1225550" y="5009515"/>
            <a:ext cx="414972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Project 폴더 아래에 있는 Texture 폴더에 </a:t>
            </a:r>
            <a:r>
              <a:rPr lang="ko-KR" sz="1800">
                <a:latin typeface="맑은 고딕" charset="0"/>
                <a:ea typeface="맑은 고딕" charset="0"/>
              </a:rPr>
              <a:t>3D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</a:t>
            </a:r>
            <a:r>
              <a:rPr lang="ko-KR" sz="1800">
                <a:latin typeface="맑은 고딕" charset="0"/>
                <a:ea typeface="맑은 고딕" charset="0"/>
              </a:rPr>
              <a:t>utton</a:t>
            </a:r>
            <a:r>
              <a:rPr lang="ko-KR" sz="1800">
                <a:latin typeface="맑은 고딕" charset="0"/>
                <a:ea typeface="맑은 고딕" charset="0"/>
              </a:rPr>
              <a:t> 텍스처를 </a:t>
            </a:r>
            <a:r>
              <a:rPr sz="1800">
                <a:latin typeface="맑은 고딕" charset="0"/>
                <a:ea typeface="맑은 고딕" charset="0"/>
              </a:rPr>
              <a:t>Se</a:t>
            </a:r>
            <a:r>
              <a:rPr lang="ko-KR" sz="1800">
                <a:latin typeface="맑은 고딕" charset="0"/>
                <a:ea typeface="맑은 고딕" charset="0"/>
              </a:rPr>
              <a:t>arch Button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오브젝트의 Source Image에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42" name="그림 1" descr="C:/Users/nwond/AppData/Roaming/PolarisOffice/ETemp/2808_23068720/fImage14815274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5075" y="1442720"/>
            <a:ext cx="4145915" cy="2200910"/>
          </a:xfrm>
          <a:prstGeom prst="roundRect"/>
          <a:solidFill>
            <a:srgbClr val="EDEDED"/>
          </a:solidFill>
        </p:spPr>
      </p:pic>
      <p:pic>
        <p:nvPicPr>
          <p:cNvPr id="1243" name="그림 4" descr="C:/Users/nwond/AppData/Roaming/PolarisOffice/ETemp/2808_23068720/fImage14986275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7455" y="3813810"/>
            <a:ext cx="4147185" cy="1067435"/>
          </a:xfrm>
          <a:prstGeom prst="roundRect"/>
          <a:solidFill>
            <a:srgbClr val="EDEDED"/>
          </a:solidFill>
        </p:spPr>
      </p:pic>
      <p:cxnSp>
        <p:nvCxnSpPr>
          <p:cNvPr id="1244" name="도형 7"/>
          <p:cNvCxnSpPr/>
          <p:nvPr/>
        </p:nvCxnSpPr>
        <p:spPr>
          <a:xfrm rot="0" flipV="1">
            <a:off x="2103755" y="1769110"/>
            <a:ext cx="3173095" cy="243332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5" name="텍스트 상자 8"/>
          <p:cNvSpPr txBox="1">
            <a:spLocks/>
          </p:cNvSpPr>
          <p:nvPr/>
        </p:nvSpPr>
        <p:spPr>
          <a:xfrm rot="0">
            <a:off x="6820535" y="2692400"/>
            <a:ext cx="414020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</a:t>
            </a:r>
            <a:r>
              <a:rPr lang="ko-KR" sz="1800">
                <a:latin typeface="맑은 고딕" charset="0"/>
                <a:ea typeface="맑은 고딕" charset="0"/>
              </a:rPr>
              <a:t>S</a:t>
            </a:r>
            <a:r>
              <a:rPr lang="ko-KR" sz="1800">
                <a:latin typeface="맑은 고딕" charset="0"/>
                <a:ea typeface="맑은 고딕" charset="0"/>
              </a:rPr>
              <a:t>ignal </a:t>
            </a:r>
            <a:r>
              <a:rPr lang="ko-KR" sz="1800">
                <a:latin typeface="맑은 고딕" charset="0"/>
                <a:ea typeface="맑은 고딕" charset="0"/>
              </a:rPr>
              <a:t>Button </a:t>
            </a:r>
            <a:r>
              <a:rPr sz="1800">
                <a:latin typeface="맑은 고딕" charset="0"/>
                <a:ea typeface="맑은 고딕" charset="0"/>
              </a:rPr>
              <a:t>오브젝트의 OnClick( ) 함수를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46" name="그림 9" descr="C:/Users/nwond/AppData/Roaming/PolarisOffice/ETemp/2808_23068720/fImage30172346962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161020" y="1477010"/>
            <a:ext cx="2805430" cy="1111885"/>
          </a:xfrm>
          <a:prstGeom prst="roundRect"/>
          <a:solidFill>
            <a:srgbClr val="EDEDED"/>
          </a:solidFill>
        </p:spPr>
      </p:pic>
      <p:pic>
        <p:nvPicPr>
          <p:cNvPr id="1247" name="그림 10" descr="C:/Users/nwond/AppData/Roaming/PolarisOffice/ETemp/2808_23068720/fImage80902409961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0535" y="1482725"/>
            <a:ext cx="1198245" cy="1106805"/>
          </a:xfrm>
          <a:prstGeom prst="roundRect"/>
          <a:solidFill>
            <a:srgbClr val="EDEDED"/>
          </a:solidFill>
        </p:spPr>
      </p:pic>
      <p:sp>
        <p:nvSpPr>
          <p:cNvPr id="1249" name="텍스트 상자 12"/>
          <p:cNvSpPr txBox="1">
            <a:spLocks/>
          </p:cNvSpPr>
          <p:nvPr/>
        </p:nvSpPr>
        <p:spPr>
          <a:xfrm rot="0">
            <a:off x="6814185" y="5288915"/>
            <a:ext cx="415226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lang="ko-KR" sz="1800">
                <a:latin typeface="맑은 고딕" charset="0"/>
                <a:ea typeface="맑은 고딕" charset="0"/>
              </a:rPr>
              <a:t> S</a:t>
            </a:r>
            <a:r>
              <a:rPr lang="ko-KR" sz="1800">
                <a:latin typeface="맑은 고딕" charset="0"/>
                <a:ea typeface="맑은 고딕" charset="0"/>
              </a:rPr>
              <a:t>i</a:t>
            </a:r>
            <a:r>
              <a:rPr lang="ko-KR" sz="1800">
                <a:latin typeface="맑은 고딕" charset="0"/>
                <a:ea typeface="맑은 고딕" charset="0"/>
              </a:rPr>
              <a:t>gnal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Button의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위치와 크기 그리고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50" name="그림 14" descr="C:/Users/nwond/AppData/Roaming/PolarisOffice/ETemp/2808_23068720/fImage19031283633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8630" y="3452495"/>
            <a:ext cx="4147820" cy="169354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486910" y="354965"/>
            <a:ext cx="321373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35" name="Rect 0"/>
          <p:cNvSpPr txBox="1">
            <a:spLocks/>
          </p:cNvSpPr>
          <p:nvPr/>
        </p:nvSpPr>
        <p:spPr>
          <a:xfrm rot="0">
            <a:off x="1225550" y="5009515"/>
            <a:ext cx="414972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Project 폴더 아래에 있는 Texture 폴더에 </a:t>
            </a:r>
            <a:r>
              <a:rPr lang="ko-KR" sz="1800">
                <a:latin typeface="맑은 고딕" charset="0"/>
                <a:ea typeface="맑은 고딕" charset="0"/>
              </a:rPr>
              <a:t>3D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</a:t>
            </a:r>
            <a:r>
              <a:rPr lang="ko-KR" sz="1800">
                <a:latin typeface="맑은 고딕" charset="0"/>
                <a:ea typeface="맑은 고딕" charset="0"/>
              </a:rPr>
              <a:t>utton</a:t>
            </a:r>
            <a:r>
              <a:rPr lang="ko-KR" sz="1800">
                <a:latin typeface="맑은 고딕" charset="0"/>
                <a:ea typeface="맑은 고딕" charset="0"/>
              </a:rPr>
              <a:t> 텍스처를 </a:t>
            </a:r>
            <a:r>
              <a:rPr sz="1800">
                <a:latin typeface="맑은 고딕" charset="0"/>
                <a:ea typeface="맑은 고딕" charset="0"/>
              </a:rPr>
              <a:t>S</a:t>
            </a:r>
            <a:r>
              <a:rPr lang="ko-KR" sz="1800">
                <a:latin typeface="맑은 고딕" charset="0"/>
                <a:ea typeface="맑은 고딕" charset="0"/>
              </a:rPr>
              <a:t>i</a:t>
            </a:r>
            <a:r>
              <a:rPr lang="ko-KR" sz="1800">
                <a:latin typeface="맑은 고딕" charset="0"/>
                <a:ea typeface="맑은 고딕" charset="0"/>
              </a:rPr>
              <a:t>gnal</a:t>
            </a:r>
            <a:r>
              <a:rPr lang="ko-KR" sz="1800">
                <a:latin typeface="맑은 고딕" charset="0"/>
                <a:ea typeface="맑은 고딕" charset="0"/>
              </a:rPr>
              <a:t> Button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오브젝트의 Source Image에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42" name="Picture " descr="C:/Users/nwond/AppData/Roaming/PolarisOffice/ETemp/2808_23068720/fImage14815286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5075" y="1442720"/>
            <a:ext cx="4145915" cy="2200910"/>
          </a:xfrm>
          <a:prstGeom prst="roundRect"/>
          <a:solidFill>
            <a:srgbClr val="EDEDED"/>
          </a:solidFill>
        </p:spPr>
      </p:pic>
      <p:pic>
        <p:nvPicPr>
          <p:cNvPr id="1243" name="Picture " descr="C:/Users/nwond/AppData/Roaming/PolarisOffice/ETemp/2808_23068720/fImage14986287916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7455" y="3813810"/>
            <a:ext cx="4147185" cy="1067435"/>
          </a:xfrm>
          <a:prstGeom prst="roundRect"/>
          <a:solidFill>
            <a:srgbClr val="EDEDED"/>
          </a:solidFill>
        </p:spPr>
      </p:pic>
      <p:cxnSp>
        <p:nvCxnSpPr>
          <p:cNvPr id="1244" name="Rect 0"/>
          <p:cNvCxnSpPr/>
          <p:nvPr/>
        </p:nvCxnSpPr>
        <p:spPr>
          <a:xfrm rot="0" flipV="1">
            <a:off x="2141220" y="1769110"/>
            <a:ext cx="3135630" cy="243332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5" name="Rect 0"/>
          <p:cNvSpPr txBox="1">
            <a:spLocks/>
          </p:cNvSpPr>
          <p:nvPr/>
        </p:nvSpPr>
        <p:spPr>
          <a:xfrm rot="0">
            <a:off x="6820535" y="2692400"/>
            <a:ext cx="414020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</a:t>
            </a:r>
            <a:r>
              <a:rPr lang="ko-KR" sz="1800">
                <a:latin typeface="맑은 고딕" charset="0"/>
                <a:ea typeface="맑은 고딕" charset="0"/>
              </a:rPr>
              <a:t>ignal </a:t>
            </a:r>
            <a:r>
              <a:rPr lang="ko-KR" sz="1800">
                <a:latin typeface="맑은 고딕" charset="0"/>
                <a:ea typeface="맑은 고딕" charset="0"/>
              </a:rPr>
              <a:t>Button </a:t>
            </a:r>
            <a:r>
              <a:rPr sz="1800">
                <a:latin typeface="맑은 고딕" charset="0"/>
                <a:ea typeface="맑은 고딕" charset="0"/>
              </a:rPr>
              <a:t>오브젝트의 OnClick( ) 함수를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46" name="Picture " descr="C:/Users/nwond/AppData/Roaming/PolarisOffice/ETemp/2808_23068720/fImage30172346962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161020" y="1477010"/>
            <a:ext cx="2805430" cy="1111885"/>
          </a:xfrm>
          <a:prstGeom prst="roundRect"/>
          <a:solidFill>
            <a:srgbClr val="EDEDED"/>
          </a:solidFill>
        </p:spPr>
      </p:pic>
      <p:pic>
        <p:nvPicPr>
          <p:cNvPr id="1247" name="Picture " descr="C:/Users/nwond/AppData/Roaming/PolarisOffice/ETemp/2808_23068720/fImage80902409961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0535" y="1482725"/>
            <a:ext cx="1198245" cy="1106805"/>
          </a:xfrm>
          <a:prstGeom prst="roundRect"/>
          <a:solidFill>
            <a:srgbClr val="EDEDED"/>
          </a:solidFill>
        </p:spPr>
      </p:pic>
      <p:sp>
        <p:nvSpPr>
          <p:cNvPr id="1250" name="텍스트 상자 25"/>
          <p:cNvSpPr txBox="1">
            <a:spLocks/>
          </p:cNvSpPr>
          <p:nvPr/>
        </p:nvSpPr>
        <p:spPr>
          <a:xfrm rot="0">
            <a:off x="6817360" y="5288915"/>
            <a:ext cx="414972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S</a:t>
            </a:r>
            <a:r>
              <a:rPr lang="ko-KR" sz="1800">
                <a:latin typeface="맑은 고딕" charset="0"/>
                <a:ea typeface="맑은 고딕" charset="0"/>
              </a:rPr>
              <a:t>i</a:t>
            </a:r>
            <a:r>
              <a:rPr lang="ko-KR" sz="1800">
                <a:latin typeface="맑은 고딕" charset="0"/>
                <a:ea typeface="맑은 고딕" charset="0"/>
              </a:rPr>
              <a:t>gnal</a:t>
            </a:r>
            <a:r>
              <a:rPr lang="ko-KR" sz="1800">
                <a:latin typeface="맑은 고딕" charset="0"/>
                <a:ea typeface="맑은 고딕" charset="0"/>
              </a:rPr>
              <a:t> Button의 On Click( ) 함수에 Audio Manager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486910" y="354965"/>
            <a:ext cx="321373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35" name="Rect 0"/>
          <p:cNvSpPr txBox="1">
            <a:spLocks/>
          </p:cNvSpPr>
          <p:nvPr/>
        </p:nvSpPr>
        <p:spPr>
          <a:xfrm rot="0">
            <a:off x="1225550" y="5009515"/>
            <a:ext cx="414972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Project 폴더 아래에 있는 Texture 폴더에 </a:t>
            </a:r>
            <a:r>
              <a:rPr lang="ko-KR" sz="1800">
                <a:latin typeface="맑은 고딕" charset="0"/>
                <a:ea typeface="맑은 고딕" charset="0"/>
              </a:rPr>
              <a:t>3D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</a:t>
            </a:r>
            <a:r>
              <a:rPr lang="ko-KR" sz="1800">
                <a:latin typeface="맑은 고딕" charset="0"/>
                <a:ea typeface="맑은 고딕" charset="0"/>
              </a:rPr>
              <a:t>utton</a:t>
            </a:r>
            <a:r>
              <a:rPr lang="ko-KR" sz="1800">
                <a:latin typeface="맑은 고딕" charset="0"/>
                <a:ea typeface="맑은 고딕" charset="0"/>
              </a:rPr>
              <a:t> 텍스처를 </a:t>
            </a:r>
            <a:r>
              <a:rPr sz="1800">
                <a:latin typeface="맑은 고딕" charset="0"/>
                <a:ea typeface="맑은 고딕" charset="0"/>
              </a:rPr>
              <a:t>S</a:t>
            </a:r>
            <a:r>
              <a:rPr lang="ko-KR" sz="1800">
                <a:latin typeface="맑은 고딕" charset="0"/>
                <a:ea typeface="맑은 고딕" charset="0"/>
              </a:rPr>
              <a:t>i</a:t>
            </a:r>
            <a:r>
              <a:rPr lang="ko-KR" sz="1800">
                <a:latin typeface="맑은 고딕" charset="0"/>
                <a:ea typeface="맑은 고딕" charset="0"/>
              </a:rPr>
              <a:t>gnal</a:t>
            </a:r>
            <a:r>
              <a:rPr lang="ko-KR" sz="1800">
                <a:latin typeface="맑은 고딕" charset="0"/>
                <a:ea typeface="맑은 고딕" charset="0"/>
              </a:rPr>
              <a:t> Button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오브젝트의 Source Image에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45" name="Rect 0"/>
          <p:cNvSpPr txBox="1">
            <a:spLocks/>
          </p:cNvSpPr>
          <p:nvPr/>
        </p:nvSpPr>
        <p:spPr>
          <a:xfrm rot="0">
            <a:off x="6820535" y="2767965"/>
            <a:ext cx="412750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</a:t>
            </a:r>
            <a:r>
              <a:rPr lang="ko-KR" sz="1800">
                <a:latin typeface="맑은 고딕" charset="0"/>
                <a:ea typeface="맑은 고딕" charset="0"/>
              </a:rPr>
              <a:t>udioManager 스크립트</a:t>
            </a:r>
            <a:r>
              <a:rPr lang="ko-KR" sz="1800">
                <a:latin typeface="맑은 고딕" charset="0"/>
                <a:ea typeface="맑은 고딕" charset="0"/>
              </a:rPr>
              <a:t>에서 A</a:t>
            </a:r>
            <a:r>
              <a:rPr lang="ko-KR" sz="1800">
                <a:latin typeface="맑은 고딕" charset="0"/>
                <a:ea typeface="맑은 고딕" charset="0"/>
              </a:rPr>
              <a:t>udioSou</a:t>
            </a:r>
            <a:r>
              <a:rPr lang="ko-KR" sz="1800">
                <a:latin typeface="맑은 고딕" charset="0"/>
                <a:ea typeface="맑은 고딕" charset="0"/>
              </a:rPr>
              <a:t>c</a:t>
            </a:r>
            <a:r>
              <a:rPr lang="ko-KR" sz="1800">
                <a:latin typeface="맑은 고딕" charset="0"/>
                <a:ea typeface="맑은 고딕" charset="0"/>
              </a:rPr>
              <a:t>e 변</a:t>
            </a:r>
            <a:r>
              <a:rPr lang="ko-KR" sz="1800">
                <a:latin typeface="맑은 고딕" charset="0"/>
                <a:ea typeface="맑은 고딕" charset="0"/>
              </a:rPr>
              <a:t>수를 선언하고</a:t>
            </a:r>
            <a:r>
              <a:rPr lang="ko-KR" sz="1800">
                <a:latin typeface="맑은 고딕" charset="0"/>
                <a:ea typeface="맑은 고딕" charset="0"/>
              </a:rPr>
              <a:t> A</a:t>
            </a:r>
            <a:r>
              <a:rPr lang="ko-KR" sz="1800">
                <a:latin typeface="맑은 고딕" charset="0"/>
                <a:ea typeface="맑은 고딕" charset="0"/>
              </a:rPr>
              <a:t>u</a:t>
            </a:r>
            <a:r>
              <a:rPr lang="ko-KR" sz="1800">
                <a:latin typeface="맑은 고딕" charset="0"/>
                <a:ea typeface="맑은 고딕" charset="0"/>
              </a:rPr>
              <a:t>dioClip을 배열로 선언합니다</a:t>
            </a:r>
            <a:r>
              <a:rPr lang="ko-KR"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49" name="Rect 0"/>
          <p:cNvSpPr txBox="1">
            <a:spLocks/>
          </p:cNvSpPr>
          <p:nvPr/>
        </p:nvSpPr>
        <p:spPr>
          <a:xfrm rot="0">
            <a:off x="6814185" y="5009515"/>
            <a:ext cx="414020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</a:t>
            </a:r>
            <a:r>
              <a:rPr lang="ko-KR" sz="1800">
                <a:latin typeface="맑은 고딕" charset="0"/>
                <a:ea typeface="맑은 고딕" charset="0"/>
              </a:rPr>
              <a:t>udioManager 스크립트</a:t>
            </a:r>
            <a:r>
              <a:rPr lang="ko-KR" sz="1800">
                <a:latin typeface="맑은 고딕" charset="0"/>
                <a:ea typeface="맑은 고딕" charset="0"/>
              </a:rPr>
              <a:t>에서 A</a:t>
            </a:r>
            <a:r>
              <a:rPr lang="ko-KR" sz="1800">
                <a:latin typeface="맑은 고딕" charset="0"/>
                <a:ea typeface="맑은 고딕" charset="0"/>
              </a:rPr>
              <a:t>udioSou</a:t>
            </a:r>
            <a:r>
              <a:rPr lang="ko-KR" sz="1800">
                <a:latin typeface="맑은 고딕" charset="0"/>
                <a:ea typeface="맑은 고딕" charset="0"/>
              </a:rPr>
              <a:t>c</a:t>
            </a:r>
            <a:r>
              <a:rPr lang="ko-KR" sz="1800">
                <a:latin typeface="맑은 고딕" charset="0"/>
                <a:ea typeface="맑은 고딕" charset="0"/>
              </a:rPr>
              <a:t>e 변</a:t>
            </a:r>
            <a:r>
              <a:rPr lang="ko-KR" sz="1800">
                <a:latin typeface="맑은 고딕" charset="0"/>
                <a:ea typeface="맑은 고딕" charset="0"/>
              </a:rPr>
              <a:t>수를 선언하고</a:t>
            </a:r>
            <a:r>
              <a:rPr lang="ko-KR" sz="1800">
                <a:latin typeface="맑은 고딕" charset="0"/>
                <a:ea typeface="맑은 고딕" charset="0"/>
              </a:rPr>
              <a:t> A</a:t>
            </a:r>
            <a:r>
              <a:rPr lang="ko-KR" sz="1800">
                <a:latin typeface="맑은 고딕" charset="0"/>
                <a:ea typeface="맑은 고딕" charset="0"/>
              </a:rPr>
              <a:t>u</a:t>
            </a:r>
            <a:r>
              <a:rPr lang="ko-KR" sz="1800">
                <a:latin typeface="맑은 고딕" charset="0"/>
                <a:ea typeface="맑은 고딕" charset="0"/>
              </a:rPr>
              <a:t>dioClip을 배열로 선언합니다</a:t>
            </a:r>
            <a:r>
              <a:rPr lang="ko-KR"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50" name="Picture " descr="C:/Users/nwond/AppData/Roaming/PolarisOffice/ETemp/2808_23068720/fImage5340230857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185" y="1440180"/>
            <a:ext cx="4133850" cy="1229360"/>
          </a:xfrm>
          <a:prstGeom prst="roundRect"/>
          <a:solidFill>
            <a:srgbClr val="EDEDED"/>
          </a:solidFill>
        </p:spPr>
      </p:pic>
      <p:pic>
        <p:nvPicPr>
          <p:cNvPr id="1251" name="그림 27" descr="C:/Users/nwond/AppData/Roaming/PolarisOffice/ETemp/2808_23068720/fImage49591925705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488565" y="1440180"/>
            <a:ext cx="2886710" cy="1056640"/>
          </a:xfrm>
          <a:prstGeom prst="roundRect"/>
          <a:solidFill>
            <a:srgbClr val="EDEDED"/>
          </a:solidFill>
        </p:spPr>
      </p:pic>
      <p:pic>
        <p:nvPicPr>
          <p:cNvPr id="1252" name="그림 28" descr="C:/Users/nwond/AppData/Roaming/PolarisOffice/ETemp/2808_23068720/fImage79821938145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8725" y="1446530"/>
            <a:ext cx="1155065" cy="1050290"/>
          </a:xfrm>
          <a:prstGeom prst="roundRect"/>
          <a:solidFill>
            <a:srgbClr val="EDEDED"/>
          </a:solidFill>
        </p:spPr>
      </p:pic>
      <p:sp>
        <p:nvSpPr>
          <p:cNvPr id="1253" name="텍스트 상자 29"/>
          <p:cNvSpPr txBox="1">
            <a:spLocks/>
          </p:cNvSpPr>
          <p:nvPr/>
        </p:nvSpPr>
        <p:spPr>
          <a:xfrm rot="0">
            <a:off x="1225550" y="2607945"/>
            <a:ext cx="414972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으로</a:t>
            </a:r>
            <a:r>
              <a:rPr lang="ko-KR" sz="1800">
                <a:latin typeface="맑은 고딕" charset="0"/>
                <a:ea typeface="맑은 고딕" charset="0"/>
              </a:rPr>
              <a:t> S</a:t>
            </a:r>
            <a:r>
              <a:rPr lang="ko-KR" sz="1800">
                <a:latin typeface="맑은 고딕" charset="0"/>
                <a:ea typeface="맑은 고딕" charset="0"/>
              </a:rPr>
              <a:t>i</a:t>
            </a:r>
            <a:r>
              <a:rPr lang="ko-KR" sz="1800">
                <a:latin typeface="맑은 고딕" charset="0"/>
                <a:ea typeface="맑은 고딕" charset="0"/>
              </a:rPr>
              <a:t>gnal</a:t>
            </a:r>
            <a:r>
              <a:rPr lang="ko-KR" sz="1800">
                <a:latin typeface="맑은 고딕" charset="0"/>
                <a:ea typeface="맑은 고딕" charset="0"/>
              </a:rPr>
              <a:t> Button의 On Click( ) 함수에 Audio Manager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254" name="도형 30"/>
          <p:cNvCxnSpPr/>
          <p:nvPr/>
        </p:nvCxnSpPr>
        <p:spPr>
          <a:xfrm rot="0" flipV="1">
            <a:off x="2178050" y="2055495"/>
            <a:ext cx="1198880" cy="34798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7"/>
          <p:cNvSpPr txBox="1">
            <a:spLocks/>
          </p:cNvSpPr>
          <p:nvPr/>
        </p:nvSpPr>
        <p:spPr>
          <a:xfrm>
            <a:off x="4676140" y="346710"/>
            <a:ext cx="28187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8" name="텍스트 상자 3"/>
          <p:cNvSpPr txBox="1">
            <a:spLocks/>
          </p:cNvSpPr>
          <p:nvPr/>
        </p:nvSpPr>
        <p:spPr>
          <a:xfrm>
            <a:off x="1222375" y="5501640"/>
            <a:ext cx="413575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</a:t>
            </a:r>
            <a:r>
              <a:rPr sz="1800">
                <a:latin typeface="맑은 고딕" charset="0"/>
                <a:ea typeface="맑은 고딕" charset="0"/>
              </a:rPr>
              <a:t> 그다</a:t>
            </a:r>
            <a:r>
              <a:rPr lang="ko-KR" sz="1800">
                <a:latin typeface="맑은 고딕" charset="0"/>
                <a:ea typeface="맑은 고딕" charset="0"/>
              </a:rPr>
              <a:t>음 C# Script를 생성하고 Drone이라는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" name="그림 4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3645" y="1438275"/>
            <a:ext cx="2834640" cy="3782695"/>
          </a:xfrm>
          <a:prstGeom prst="roundRect"/>
          <a:solidFill>
            <a:srgbClr val="EDEDED"/>
          </a:solidFill>
        </p:spPr>
      </p:pic>
      <p:pic>
        <p:nvPicPr>
          <p:cNvPr id="10" name="그림 5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358640" y="2756535"/>
            <a:ext cx="1000760" cy="1155065"/>
          </a:xfrm>
          <a:prstGeom prst="roundRect"/>
          <a:solidFill>
            <a:srgbClr val="EDEDED"/>
          </a:solidFill>
        </p:spPr>
      </p:pic>
      <p:pic>
        <p:nvPicPr>
          <p:cNvPr id="11" name="그림 6"/>
          <p:cNvPicPr>
            <a:picLocks noChangeAspect="1"/>
          </p:cNvPicPr>
          <p:nvPr/>
        </p:nvPicPr>
        <p:blipFill rotWithShape="1"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750310" y="3126740"/>
            <a:ext cx="748030" cy="414655"/>
          </a:xfrm>
          <a:prstGeom prst="rect"/>
          <a:noFill/>
        </p:spPr>
      </p:pic>
      <p:pic>
        <p:nvPicPr>
          <p:cNvPr id="12" name="그림 37" descr="C:/Users/nwond/AppData/Roaming/PolarisOffice/ETemp/8400_17616360/fImage458825541.png"/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185" y="1433830"/>
            <a:ext cx="1374140" cy="1011555"/>
          </a:xfrm>
          <a:prstGeom prst="roundRect"/>
          <a:solidFill>
            <a:srgbClr val="EDEDED"/>
          </a:solidFill>
        </p:spPr>
      </p:pic>
      <p:pic>
        <p:nvPicPr>
          <p:cNvPr id="13" name="그림 38" descr="C:/Users/nwond/AppData/Roaming/PolarisOffice/ETemp/8400_17616360/fImage911319941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34375" y="1442720"/>
            <a:ext cx="2620010" cy="1003300"/>
          </a:xfrm>
          <a:prstGeom prst="roundRect"/>
          <a:solidFill>
            <a:srgbClr val="EDEDED"/>
          </a:solidFill>
        </p:spPr>
      </p:pic>
      <p:sp>
        <p:nvSpPr>
          <p:cNvPr id="14" name="텍스트 상자 41"/>
          <p:cNvSpPr txBox="1">
            <a:spLocks/>
          </p:cNvSpPr>
          <p:nvPr/>
        </p:nvSpPr>
        <p:spPr>
          <a:xfrm rot="0">
            <a:off x="6817360" y="2543810"/>
            <a:ext cx="413702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sz="1800">
                <a:latin typeface="맑은 고딕" charset="0"/>
                <a:ea typeface="맑은 고딕" charset="0"/>
              </a:rPr>
              <a:t>러고 </a:t>
            </a:r>
            <a:r>
              <a:rPr sz="1800">
                <a:latin typeface="맑은 고딕" charset="0"/>
                <a:ea typeface="맑은 고딕" charset="0"/>
              </a:rPr>
              <a:t>나서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Pr</a:t>
            </a:r>
            <a:r>
              <a:rPr lang="ko-KR" sz="1800">
                <a:latin typeface="맑은 고딕" charset="0"/>
                <a:ea typeface="맑은 고딕" charset="0"/>
              </a:rPr>
              <a:t>o</a:t>
            </a:r>
            <a:r>
              <a:rPr lang="ko-KR" sz="1800">
                <a:latin typeface="맑은 고딕" charset="0"/>
                <a:ea typeface="맑은 고딕" charset="0"/>
              </a:rPr>
              <a:t>j</a:t>
            </a:r>
            <a:r>
              <a:rPr lang="ko-KR" sz="1800">
                <a:latin typeface="맑은 고딕" charset="0"/>
                <a:ea typeface="맑은 고딕" charset="0"/>
              </a:rPr>
              <a:t>ect 폴더 아래에 있는 Sound 폴더에 Space Sound를 </a:t>
            </a:r>
            <a:r>
              <a:rPr lang="ko-KR" sz="1800">
                <a:latin typeface="맑은 고딕" charset="0"/>
                <a:ea typeface="맑은 고딕" charset="0"/>
              </a:rPr>
              <a:t>S</a:t>
            </a:r>
            <a:r>
              <a:rPr lang="ko-KR" sz="1800">
                <a:latin typeface="맑은 고딕" charset="0"/>
                <a:ea typeface="맑은 고딕" charset="0"/>
              </a:rPr>
              <a:t>c</a:t>
            </a:r>
            <a:r>
              <a:rPr lang="ko-KR" sz="1800">
                <a:latin typeface="맑은 고딕" charset="0"/>
                <a:ea typeface="맑은 고딕" charset="0"/>
              </a:rPr>
              <a:t>r</a:t>
            </a:r>
            <a:r>
              <a:rPr lang="ko-KR" sz="1800">
                <a:latin typeface="맑은 고딕" charset="0"/>
                <a:ea typeface="맑은 고딕" charset="0"/>
              </a:rPr>
              <a:t>een Video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5" name="도형 42"/>
          <p:cNvCxnSpPr/>
          <p:nvPr/>
        </p:nvCxnSpPr>
        <p:spPr>
          <a:xfrm rot="0" flipH="1">
            <a:off x="7974965" y="1800225"/>
            <a:ext cx="2352675" cy="5340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상자 43"/>
          <p:cNvSpPr txBox="1">
            <a:spLocks/>
          </p:cNvSpPr>
          <p:nvPr/>
        </p:nvSpPr>
        <p:spPr>
          <a:xfrm rot="0">
            <a:off x="6807835" y="5504180"/>
            <a:ext cx="414020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사운드</a:t>
            </a:r>
            <a:r>
              <a:rPr sz="1800">
                <a:latin typeface="맑은 고딕" charset="0"/>
                <a:ea typeface="맑은 고딕" charset="0"/>
              </a:rPr>
              <a:t>가 이동</a:t>
            </a:r>
            <a:r>
              <a:rPr sz="1800">
                <a:latin typeface="맑은 고딕" charset="0"/>
                <a:ea typeface="맑은 고딕" charset="0"/>
              </a:rPr>
              <a:t>하게 </a:t>
            </a:r>
            <a:r>
              <a:rPr sz="1800">
                <a:latin typeface="맑은 고딕" charset="0"/>
                <a:ea typeface="맑은 고딕" charset="0"/>
              </a:rPr>
              <a:t>되면</a:t>
            </a:r>
            <a:r>
              <a:rPr sz="1800">
                <a:latin typeface="맑은 고딕" charset="0"/>
                <a:ea typeface="맑은 고딕" charset="0"/>
              </a:rPr>
              <a:t> 거리에 따라 소리의 크기나 방향이 달라집니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7" name="그림 47" descr="C:/Users/nwond/AppData/Roaming/PolarisOffice/ETemp/8400_17616360/fImage276312243281.png"/>
          <p:cNvPicPr>
            <a:picLocks noChangeAspect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0535" y="3599815"/>
            <a:ext cx="4140200" cy="175641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688840" y="412115"/>
            <a:ext cx="281940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 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02" name="텍스트 상자 33"/>
          <p:cNvSpPr txBox="1">
            <a:spLocks/>
          </p:cNvSpPr>
          <p:nvPr/>
        </p:nvSpPr>
        <p:spPr>
          <a:xfrm rot="0">
            <a:off x="6817360" y="5227320"/>
            <a:ext cx="414909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Pr</a:t>
            </a:r>
            <a:r>
              <a:rPr lang="ko-KR" sz="1800">
                <a:latin typeface="맑은 고딕" charset="0"/>
                <a:ea typeface="맑은 고딕" charset="0"/>
              </a:rPr>
              <a:t>o</a:t>
            </a:r>
            <a:r>
              <a:rPr lang="ko-KR" sz="1800">
                <a:latin typeface="맑은 고딕" charset="0"/>
                <a:ea typeface="맑은 고딕" charset="0"/>
              </a:rPr>
              <a:t>j</a:t>
            </a:r>
            <a:r>
              <a:rPr lang="ko-KR" sz="1800">
                <a:latin typeface="맑은 고딕" charset="0"/>
                <a:ea typeface="맑은 고딕" charset="0"/>
              </a:rPr>
              <a:t>ect 폴더 아래에 있는 Sound 폴더에 </a:t>
            </a:r>
            <a:r>
              <a:rPr lang="ko-KR" sz="1800">
                <a:latin typeface="맑은 고딕" charset="0"/>
                <a:ea typeface="맑은 고딕" charset="0"/>
              </a:rPr>
              <a:t>D</a:t>
            </a:r>
            <a:r>
              <a:rPr lang="ko-KR" sz="1800">
                <a:latin typeface="맑은 고딕" charset="0"/>
                <a:ea typeface="맑은 고딕" charset="0"/>
              </a:rPr>
              <a:t>rone Sound를 </a:t>
            </a:r>
            <a:r>
              <a:rPr lang="ko-KR" sz="1800">
                <a:latin typeface="맑은 고딕" charset="0"/>
                <a:ea typeface="맑은 고딕" charset="0"/>
              </a:rPr>
              <a:t>D</a:t>
            </a:r>
            <a:r>
              <a:rPr lang="ko-KR" sz="1800">
                <a:latin typeface="맑은 고딕" charset="0"/>
                <a:ea typeface="맑은 고딕" charset="0"/>
              </a:rPr>
              <a:t>rone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16" name="텍스트 상자 7"/>
          <p:cNvSpPr txBox="1">
            <a:spLocks/>
          </p:cNvSpPr>
          <p:nvPr/>
        </p:nvSpPr>
        <p:spPr>
          <a:xfrm rot="0">
            <a:off x="1228725" y="2674620"/>
            <a:ext cx="413385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Project 폴더 아래에 있는 Drone 모델을 월드 공간에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2" name="그림 25" descr="C:/Users/nwond/AppData/Roaming/PolarisOffice/ETemp/8400_17616360/fImage46222696962.png"/>
          <p:cNvPicPr>
            <a:picLocks noChangeAspect="1"/>
          </p:cNvPicPr>
          <p:nvPr/>
        </p:nvPicPr>
        <p:blipFill rotWithShape="1">
          <a:blip r:embed="rId2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87320" y="1446530"/>
            <a:ext cx="2667000" cy="1104900"/>
          </a:xfrm>
          <a:prstGeom prst="roundRect"/>
          <a:solidFill>
            <a:srgbClr val="EDEDED"/>
          </a:solidFill>
        </p:spPr>
      </p:pic>
      <p:pic>
        <p:nvPicPr>
          <p:cNvPr id="1223" name="그림 29" descr="C:/Users/nwond/AppData/Roaming/PolarisOffice/ETemp/8400_17616360/fImage57972714464.png"/>
          <p:cNvPicPr>
            <a:picLocks noChangeAspect="1"/>
          </p:cNvPicPr>
          <p:nvPr/>
        </p:nvPicPr>
        <p:blipFill rotWithShape="1">
          <a:blip r:embed="rId3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449070"/>
            <a:ext cx="1331595" cy="1105535"/>
          </a:xfrm>
          <a:prstGeom prst="roundRect"/>
          <a:solidFill>
            <a:srgbClr val="EDEDED"/>
          </a:solidFill>
        </p:spPr>
      </p:pic>
      <p:pic>
        <p:nvPicPr>
          <p:cNvPr id="1224" name="그림 32" descr="C:/Users/nwond/AppData/Roaming/PolarisOffice/ETemp/8400_17616360/fImage2242172725705.png"/>
          <p:cNvPicPr>
            <a:picLocks noChangeAspect="1"/>
          </p:cNvPicPr>
          <p:nvPr/>
        </p:nvPicPr>
        <p:blipFill rotWithShape="1">
          <a:blip r:embed="rId3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227580" y="1793875"/>
            <a:ext cx="748030" cy="414655"/>
          </a:xfrm>
          <a:prstGeom prst="rect"/>
          <a:noFill/>
        </p:spPr>
      </p:pic>
      <p:pic>
        <p:nvPicPr>
          <p:cNvPr id="1227" name="그림 7" descr="C:/Users/nwond/AppData/Roaming/PolarisOffice/ETemp/8400_17616360/fImage1291522041.png"/>
          <p:cNvPicPr>
            <a:picLocks noChangeAspect="1"/>
          </p:cNvPicPr>
          <p:nvPr/>
        </p:nvPicPr>
        <p:blipFill rotWithShape="1">
          <a:blip r:embed="rId3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6820" y="3444875"/>
            <a:ext cx="4142105" cy="1899920"/>
          </a:xfrm>
          <a:prstGeom prst="roundRect"/>
          <a:solidFill>
            <a:srgbClr val="EDEDED"/>
          </a:solidFill>
        </p:spPr>
      </p:pic>
      <p:sp>
        <p:nvSpPr>
          <p:cNvPr id="1228" name="텍스트 상자 48"/>
          <p:cNvSpPr txBox="1">
            <a:spLocks/>
          </p:cNvSpPr>
          <p:nvPr/>
        </p:nvSpPr>
        <p:spPr>
          <a:xfrm rot="0">
            <a:off x="1222375" y="5501640"/>
            <a:ext cx="413385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Drone 오브젝트의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9" name="그림 52" descr="C:/Users/nwond/AppData/Roaming/PolarisOffice/ETemp/8400_17616360/fImage48812616500.png"/>
          <p:cNvPicPr>
            <a:picLocks noChangeAspect="1"/>
          </p:cNvPicPr>
          <p:nvPr/>
        </p:nvPicPr>
        <p:blipFill rotWithShape="1">
          <a:blip r:embed="rId3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0220" y="1453515"/>
            <a:ext cx="4120515" cy="1594485"/>
          </a:xfrm>
          <a:prstGeom prst="roundRect"/>
          <a:solidFill>
            <a:srgbClr val="EDEDED"/>
          </a:solidFill>
        </p:spPr>
      </p:pic>
      <p:sp>
        <p:nvSpPr>
          <p:cNvPr id="1230" name="텍스트 상자 53"/>
          <p:cNvSpPr txBox="1">
            <a:spLocks/>
          </p:cNvSpPr>
          <p:nvPr/>
        </p:nvSpPr>
        <p:spPr>
          <a:xfrm rot="0">
            <a:off x="6828790" y="3168015"/>
            <a:ext cx="416433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그런 </a:t>
            </a:r>
            <a:r>
              <a:rPr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D</a:t>
            </a:r>
            <a:r>
              <a:rPr lang="ko-KR" sz="1800">
                <a:latin typeface="맑은 고딕" charset="0"/>
                <a:ea typeface="맑은 고딕" charset="0"/>
              </a:rPr>
              <a:t>rone</a:t>
            </a:r>
            <a:r>
              <a:rPr lang="ko-KR" sz="1800">
                <a:latin typeface="맑은 고딕" charset="0"/>
                <a:ea typeface="맑은 고딕" charset="0"/>
              </a:rPr>
              <a:t> 오브젝트에 Audio Source 컴포넌트를 추가합니다.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1" name="그림 54" descr="C:/Users/nwond/AppData/Roaming/PolarisOffice/ETemp/8400_17616360/fImage91782138467.png"/>
          <p:cNvPicPr>
            <a:picLocks noChangeAspect="1"/>
          </p:cNvPicPr>
          <p:nvPr/>
        </p:nvPicPr>
        <p:blipFill rotWithShape="1"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91195" y="3963035"/>
            <a:ext cx="2669540" cy="1108075"/>
          </a:xfrm>
          <a:prstGeom prst="roundRect"/>
          <a:solidFill>
            <a:srgbClr val="EDEDED"/>
          </a:solidFill>
        </p:spPr>
      </p:pic>
      <p:pic>
        <p:nvPicPr>
          <p:cNvPr id="1232" name="그림 57" descr="C:/Users/nwond/AppData/Roaming/PolarisOffice/ETemp/8400_17616360/fImage57972714464.png"/>
          <p:cNvPicPr>
            <a:picLocks noChangeAspect="1"/>
          </p:cNvPicPr>
          <p:nvPr/>
        </p:nvPicPr>
        <p:blipFill rotWithShape="1">
          <a:blip r:embed="rId3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5935" y="3959860"/>
            <a:ext cx="1331595" cy="1111250"/>
          </a:xfrm>
          <a:prstGeom prst="roundRect"/>
          <a:solidFill>
            <a:srgbClr val="EDEDED"/>
          </a:solidFill>
        </p:spPr>
      </p:pic>
      <p:cxnSp>
        <p:nvCxnSpPr>
          <p:cNvPr id="1233" name="도형 58"/>
          <p:cNvCxnSpPr/>
          <p:nvPr/>
        </p:nvCxnSpPr>
        <p:spPr>
          <a:xfrm rot="0" flipH="1">
            <a:off x="7626985" y="4313555"/>
            <a:ext cx="1416050" cy="58991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721860" y="379095"/>
            <a:ext cx="274510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02" name="Rect 0"/>
          <p:cNvSpPr txBox="1">
            <a:spLocks/>
          </p:cNvSpPr>
          <p:nvPr/>
        </p:nvSpPr>
        <p:spPr>
          <a:xfrm>
            <a:off x="6805295" y="4996815"/>
            <a:ext cx="414337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Canvas 오브젝트의 하위 오브젝트로 Image를 생성</a:t>
            </a:r>
            <a:r>
              <a:rPr lang="ko-KR" sz="1800">
                <a:latin typeface="맑은 고딕" charset="0"/>
                <a:ea typeface="맑은 고딕" charset="0"/>
              </a:rPr>
              <a:t>한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Discovery Icon이라는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21" name="텍스트 상자 4"/>
          <p:cNvSpPr txBox="1">
            <a:spLocks/>
          </p:cNvSpPr>
          <p:nvPr/>
        </p:nvSpPr>
        <p:spPr>
          <a:xfrm>
            <a:off x="1221105" y="5268595"/>
            <a:ext cx="414274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lang="ko-KR" sz="1800">
                <a:latin typeface="맑은 고딕" charset="0"/>
                <a:ea typeface="맑은 고딕" charset="0"/>
              </a:rPr>
              <a:t> Drone 오브젝트의 하위 오브젝트로 UI를 선택하고 Canvas 오브젝트를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2" name="그림 1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65575" y="2220595"/>
            <a:ext cx="1396365" cy="2031365"/>
          </a:xfrm>
          <a:prstGeom prst="roundRect"/>
          <a:solidFill>
            <a:srgbClr val="EDEDED"/>
          </a:solidFill>
        </p:spPr>
      </p:pic>
      <p:pic>
        <p:nvPicPr>
          <p:cNvPr id="1223" name="그림 4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3010" y="1440180"/>
            <a:ext cx="2581910" cy="3605530"/>
          </a:xfrm>
          <a:prstGeom prst="roundRect"/>
          <a:solidFill>
            <a:srgbClr val="EDEDED"/>
          </a:solidFill>
        </p:spPr>
      </p:pic>
      <p:pic>
        <p:nvPicPr>
          <p:cNvPr id="1224" name="그림 7" descr="C:/Users/nwond/AppData/Roaming/PolarisOffice/ETemp/8400_17616360/fImage185001856334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1010" y="1433830"/>
            <a:ext cx="2660650" cy="3302635"/>
          </a:xfrm>
          <a:prstGeom prst="roundRect"/>
          <a:solidFill>
            <a:srgbClr val="EDEDED"/>
          </a:solidFill>
        </p:spPr>
      </p:pic>
      <p:pic>
        <p:nvPicPr>
          <p:cNvPr id="1225" name="그림 8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69145" y="2165985"/>
            <a:ext cx="1276350" cy="186880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48505" y="367665"/>
            <a:ext cx="30981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다섯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4" name="텍스트 상자 44"/>
          <p:cNvSpPr txBox="1">
            <a:spLocks/>
          </p:cNvSpPr>
          <p:nvPr/>
        </p:nvSpPr>
        <p:spPr>
          <a:xfrm rot="0">
            <a:off x="1240790" y="3285490"/>
            <a:ext cx="412877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sz="1800">
                <a:latin typeface="맑은 고딕" charset="0"/>
                <a:ea typeface="맑은 고딕" charset="0"/>
              </a:rPr>
              <a:t>리고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Canvas 오브젝트의 Render Mode를 World Space로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7" name="텍스트 상자 51"/>
          <p:cNvSpPr txBox="1">
            <a:spLocks/>
          </p:cNvSpPr>
          <p:nvPr/>
        </p:nvSpPr>
        <p:spPr>
          <a:xfrm>
            <a:off x="6810375" y="3233420"/>
            <a:ext cx="414845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 Canvas 오브젝트의 위치와 크기 값을 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0" name="그림 6" descr="C:/Users/nwond/AppData/Roaming/PolarisOffice/ETemp/8400_17616360/fImage1488718041.png"/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9520" y="1438910"/>
            <a:ext cx="4130040" cy="1739265"/>
          </a:xfrm>
          <a:prstGeom prst="roundRect"/>
          <a:solidFill>
            <a:srgbClr val="EDEDED"/>
          </a:solidFill>
        </p:spPr>
      </p:pic>
      <p:pic>
        <p:nvPicPr>
          <p:cNvPr id="1201" name="그림 10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38095" y="4095750"/>
            <a:ext cx="2830830" cy="1116330"/>
          </a:xfrm>
          <a:prstGeom prst="roundRect"/>
          <a:solidFill>
            <a:srgbClr val="EDEDED"/>
          </a:solidFill>
        </p:spPr>
      </p:pic>
      <p:pic>
        <p:nvPicPr>
          <p:cNvPr id="1202" name="그림 11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1425" y="4098925"/>
            <a:ext cx="1191895" cy="1107440"/>
          </a:xfrm>
          <a:prstGeom prst="roundRect"/>
          <a:solidFill>
            <a:srgbClr val="EDEDED"/>
          </a:solidFill>
        </p:spPr>
      </p:pic>
      <p:sp>
        <p:nvSpPr>
          <p:cNvPr id="1203" name="텍스트 상자 16"/>
          <p:cNvSpPr txBox="1">
            <a:spLocks/>
          </p:cNvSpPr>
          <p:nvPr/>
        </p:nvSpPr>
        <p:spPr>
          <a:xfrm>
            <a:off x="1234440" y="5296535"/>
            <a:ext cx="414147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Canvas 오브젝트의 Event Camera에 Main Camare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204" name="도형 17"/>
          <p:cNvCxnSpPr/>
          <p:nvPr/>
        </p:nvCxnSpPr>
        <p:spPr>
          <a:xfrm rot="0">
            <a:off x="2240280" y="4363085"/>
            <a:ext cx="3060065" cy="17462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5" name="그림 18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0375" y="1446530"/>
            <a:ext cx="4156075" cy="1657350"/>
          </a:xfrm>
          <a:prstGeom prst="roundRect"/>
          <a:solidFill>
            <a:srgbClr val="EDEDED"/>
          </a:solidFill>
        </p:spPr>
      </p:pic>
      <p:pic>
        <p:nvPicPr>
          <p:cNvPr id="1206" name="그림 22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9740" y="3990340"/>
            <a:ext cx="4150995" cy="1440815"/>
          </a:xfrm>
          <a:prstGeom prst="roundRect"/>
          <a:solidFill>
            <a:srgbClr val="EDEDED"/>
          </a:solidFill>
        </p:spPr>
      </p:pic>
      <p:sp>
        <p:nvSpPr>
          <p:cNvPr id="1207" name="텍스트 상자 25"/>
          <p:cNvSpPr txBox="1">
            <a:spLocks/>
          </p:cNvSpPr>
          <p:nvPr/>
        </p:nvSpPr>
        <p:spPr>
          <a:xfrm>
            <a:off x="6807835" y="5563870"/>
            <a:ext cx="415925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lang="ko-KR" sz="1800">
                <a:latin typeface="맑은 고딕" charset="0"/>
                <a:ea typeface="맑은 고딕" charset="0"/>
              </a:rPr>
              <a:t> Drone 오브젝트에 Drone 스크립트를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38980" y="354965"/>
            <a:ext cx="31197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섯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4" name="텍스트 상자 88"/>
          <p:cNvSpPr txBox="1">
            <a:spLocks/>
          </p:cNvSpPr>
          <p:nvPr/>
        </p:nvSpPr>
        <p:spPr>
          <a:xfrm>
            <a:off x="6816725" y="5650865"/>
            <a:ext cx="413829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Discovery Icon 오브젝트의 크기 값을 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7" name="텍스트 상자 4"/>
          <p:cNvSpPr txBox="1">
            <a:spLocks/>
          </p:cNvSpPr>
          <p:nvPr/>
        </p:nvSpPr>
        <p:spPr>
          <a:xfrm>
            <a:off x="1229995" y="5097145"/>
            <a:ext cx="413321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Project 폴더 아래에 있는 Texture 폴더에 Discovery 텍스처를 Discovery 오브젝트의 Source Image에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0" name="그림 1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265" y="3866515"/>
            <a:ext cx="4118610" cy="1086485"/>
          </a:xfrm>
          <a:prstGeom prst="roundRect"/>
          <a:solidFill>
            <a:srgbClr val="EDEDED"/>
          </a:solidFill>
        </p:spPr>
      </p:pic>
      <p:pic>
        <p:nvPicPr>
          <p:cNvPr id="1211" name="그림 4" descr="C:/Users/nwond/AppData/Roaming/PolarisOffice/ETemp/8400_17616360/fImage149181818467.png"/>
          <p:cNvPicPr>
            <a:picLocks noChangeAspect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6345" y="1458595"/>
            <a:ext cx="4121150" cy="2223135"/>
          </a:xfrm>
          <a:prstGeom prst="roundRect"/>
          <a:solidFill>
            <a:srgbClr val="EDEDED"/>
          </a:solidFill>
        </p:spPr>
      </p:pic>
      <p:cxnSp>
        <p:nvCxnSpPr>
          <p:cNvPr id="1212" name="도형 7"/>
          <p:cNvCxnSpPr/>
          <p:nvPr/>
        </p:nvCxnSpPr>
        <p:spPr>
          <a:xfrm rot="0" flipV="1">
            <a:off x="3847465" y="1769110"/>
            <a:ext cx="1422400" cy="239014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3" name="그림 8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97850" y="1458595"/>
            <a:ext cx="2769235" cy="1105535"/>
          </a:xfrm>
          <a:prstGeom prst="roundRect"/>
          <a:solidFill>
            <a:srgbClr val="EDEDED"/>
          </a:solidFill>
        </p:spPr>
      </p:pic>
      <p:pic>
        <p:nvPicPr>
          <p:cNvPr id="1214" name="그림 11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1645" y="1452245"/>
            <a:ext cx="1306195" cy="1104900"/>
          </a:xfrm>
          <a:prstGeom prst="roundRect"/>
          <a:solidFill>
            <a:srgbClr val="EDEDED"/>
          </a:solidFill>
        </p:spPr>
      </p:pic>
      <p:cxnSp>
        <p:nvCxnSpPr>
          <p:cNvPr id="1215" name="도형 14"/>
          <p:cNvCxnSpPr/>
          <p:nvPr/>
        </p:nvCxnSpPr>
        <p:spPr>
          <a:xfrm rot="0" flipH="1">
            <a:off x="7465695" y="1936750"/>
            <a:ext cx="2905125" cy="9969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6" name="텍스트 상자 15"/>
          <p:cNvSpPr txBox="1">
            <a:spLocks/>
          </p:cNvSpPr>
          <p:nvPr/>
        </p:nvSpPr>
        <p:spPr>
          <a:xfrm>
            <a:off x="6814185" y="2675255"/>
            <a:ext cx="415036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Project 폴더 아래에 있는 Texture 폴더에 Drone 텍스처를 Drone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7" name="그림 16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7200" y="3730625"/>
            <a:ext cx="4153535" cy="178117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675505" y="346075"/>
            <a:ext cx="309308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일곱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4" name="Rect 0"/>
          <p:cNvSpPr txBox="1">
            <a:spLocks/>
          </p:cNvSpPr>
          <p:nvPr/>
        </p:nvSpPr>
        <p:spPr>
          <a:xfrm>
            <a:off x="6814185" y="5311775"/>
            <a:ext cx="413448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lang="ko-KR" sz="1800">
                <a:latin typeface="맑은 고딕" charset="0"/>
                <a:ea typeface="맑은 고딕" charset="0"/>
              </a:rPr>
              <a:t> 빈 게임 오브젝트를 생성한 다음 Audio Manager라는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8" name="Rect 0"/>
          <p:cNvSpPr txBox="1">
            <a:spLocks/>
          </p:cNvSpPr>
          <p:nvPr/>
        </p:nvSpPr>
        <p:spPr>
          <a:xfrm>
            <a:off x="1232535" y="5316220"/>
            <a:ext cx="413067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</a:t>
            </a:r>
            <a:r>
              <a:rPr lang="ko-KR" sz="1800">
                <a:latin typeface="맑은 고딕" charset="0"/>
                <a:ea typeface="맑은 고딕" charset="0"/>
              </a:rPr>
              <a:t> UI에서 Canvas 오브젝트를 생성한 다음 World Canvas라는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3" name="그림 19" descr="C:/Users/nwond/AppData/Roaming/PolarisOffice/ETemp/8400_17616360/fImage159951848467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5075" y="1440180"/>
            <a:ext cx="2571115" cy="3674745"/>
          </a:xfrm>
          <a:prstGeom prst="roundRect"/>
          <a:solidFill>
            <a:srgbClr val="EDEDED"/>
          </a:solidFill>
        </p:spPr>
      </p:pic>
      <p:pic>
        <p:nvPicPr>
          <p:cNvPr id="1214" name="그림 20" descr="C:/Users/nwond/AppData/Roaming/PolarisOffice/ETemp/8400_17616360/fImage62101905724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003040" y="2306955"/>
            <a:ext cx="1359535" cy="1958975"/>
          </a:xfrm>
          <a:prstGeom prst="roundRect"/>
          <a:solidFill>
            <a:srgbClr val="EDEDED"/>
          </a:solidFill>
        </p:spPr>
      </p:pic>
      <p:pic>
        <p:nvPicPr>
          <p:cNvPr id="1215" name="그림 1" descr="C:/Users/nwond/AppData/Roaming/PolarisOffice/ETemp/8400_17616360/fImage850617741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3550" y="1442720"/>
            <a:ext cx="2585720" cy="3665855"/>
          </a:xfrm>
          <a:prstGeom prst="roundRect"/>
          <a:solidFill>
            <a:srgbClr val="EDEDED"/>
          </a:solidFill>
        </p:spPr>
      </p:pic>
      <p:pic>
        <p:nvPicPr>
          <p:cNvPr id="1216" name="그림 2" descr="C:/Users/nwond/AppData/Roaming/PolarisOffice/ETemp/8400_17616360/fImage70001788467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585960" y="2309495"/>
            <a:ext cx="1362710" cy="194945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727575" y="354965"/>
            <a:ext cx="299783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여덟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27" name="텍스트 상자 9"/>
          <p:cNvSpPr txBox="1">
            <a:spLocks/>
          </p:cNvSpPr>
          <p:nvPr/>
        </p:nvSpPr>
        <p:spPr>
          <a:xfrm>
            <a:off x="1234440" y="3043555"/>
            <a:ext cx="412940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World Canvas 오브젝트의 Render Mode를 World Space로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8" name="그림 10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9520" y="1438910"/>
            <a:ext cx="4130040" cy="1497965"/>
          </a:xfrm>
          <a:prstGeom prst="roundRect"/>
          <a:solidFill>
            <a:srgbClr val="EDEDED"/>
          </a:solidFill>
        </p:spPr>
      </p:pic>
      <p:pic>
        <p:nvPicPr>
          <p:cNvPr id="1229" name="그림 11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538095" y="4095750"/>
            <a:ext cx="2831465" cy="1116965"/>
          </a:xfrm>
          <a:prstGeom prst="roundRect"/>
          <a:solidFill>
            <a:srgbClr val="EDEDED"/>
          </a:solidFill>
        </p:spPr>
      </p:pic>
      <p:sp>
        <p:nvSpPr>
          <p:cNvPr id="1231" name="텍스트 상자 13"/>
          <p:cNvSpPr txBox="1">
            <a:spLocks/>
          </p:cNvSpPr>
          <p:nvPr/>
        </p:nvSpPr>
        <p:spPr>
          <a:xfrm>
            <a:off x="1234440" y="5296535"/>
            <a:ext cx="413512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World Canvas 오브젝트의 Event Camera에 Main Camare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3" name="그림 15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7615" y="4110990"/>
            <a:ext cx="1189355" cy="1102995"/>
          </a:xfrm>
          <a:prstGeom prst="roundRect"/>
          <a:solidFill>
            <a:srgbClr val="EDEDED"/>
          </a:solidFill>
        </p:spPr>
      </p:pic>
      <p:cxnSp>
        <p:nvCxnSpPr>
          <p:cNvPr id="1232" name="도형 14"/>
          <p:cNvCxnSpPr/>
          <p:nvPr/>
        </p:nvCxnSpPr>
        <p:spPr>
          <a:xfrm rot="0">
            <a:off x="2221865" y="4307205"/>
            <a:ext cx="3079115" cy="23114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4" name="텍스트 상자 18"/>
          <p:cNvSpPr txBox="1">
            <a:spLocks/>
          </p:cNvSpPr>
          <p:nvPr/>
        </p:nvSpPr>
        <p:spPr>
          <a:xfrm>
            <a:off x="6814185" y="5296535"/>
            <a:ext cx="416115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sz="1800">
                <a:latin typeface="맑은 고딕" charset="0"/>
                <a:ea typeface="맑은 고딕" charset="0"/>
              </a:rPr>
              <a:t>런 </a:t>
            </a:r>
            <a:r>
              <a:rPr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C# Script를 생성</a:t>
            </a:r>
            <a:r>
              <a:rPr lang="ko-KR" sz="1800">
                <a:latin typeface="맑은 고딕" charset="0"/>
                <a:ea typeface="맑은 고딕" charset="0"/>
              </a:rPr>
              <a:t>하고</a:t>
            </a:r>
            <a:r>
              <a:rPr lang="ko-KR" sz="1800">
                <a:latin typeface="맑은 고딕" charset="0"/>
                <a:ea typeface="맑은 고딕" charset="0"/>
              </a:rPr>
              <a:t> Audio Manager라는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5" name="그림 19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0535" y="1440180"/>
            <a:ext cx="2861945" cy="3594100"/>
          </a:xfrm>
          <a:prstGeom prst="roundRect"/>
          <a:solidFill>
            <a:srgbClr val="EDEDED"/>
          </a:solidFill>
        </p:spPr>
      </p:pic>
      <p:pic>
        <p:nvPicPr>
          <p:cNvPr id="1237" name="그림 21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948545" y="2642870"/>
            <a:ext cx="1026795" cy="1186815"/>
          </a:xfrm>
          <a:prstGeom prst="roundRect"/>
          <a:solidFill>
            <a:srgbClr val="EDEDED"/>
          </a:solidFill>
        </p:spPr>
      </p:pic>
      <p:pic>
        <p:nvPicPr>
          <p:cNvPr id="1236" name="그림 20"/>
          <p:cNvPicPr>
            <a:picLocks noChangeAspect="1"/>
          </p:cNvPicPr>
          <p:nvPr/>
        </p:nvPicPr>
        <p:blipFill rotWithShape="1"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429750" y="3039745"/>
            <a:ext cx="748665" cy="4152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80255" y="363855"/>
            <a:ext cx="303276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아홉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16" name="Rect 0"/>
          <p:cNvSpPr txBox="1">
            <a:spLocks/>
          </p:cNvSpPr>
          <p:nvPr/>
        </p:nvSpPr>
        <p:spPr>
          <a:xfrm rot="0">
            <a:off x="1245870" y="3009265"/>
            <a:ext cx="413512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</a:t>
            </a:r>
            <a:r>
              <a:rPr lang="ko-KR" sz="1800">
                <a:latin typeface="맑은 고딕" charset="0"/>
                <a:ea typeface="맑은 고딕" charset="0"/>
              </a:rPr>
              <a:t>Au</a:t>
            </a:r>
            <a:r>
              <a:rPr lang="ko-KR" sz="1800">
                <a:latin typeface="맑은 고딕" charset="0"/>
                <a:ea typeface="맑은 고딕" charset="0"/>
              </a:rPr>
              <a:t>d</a:t>
            </a:r>
            <a:r>
              <a:rPr lang="ko-KR" sz="1800">
                <a:latin typeface="맑은 고딕" charset="0"/>
                <a:ea typeface="맑은 고딕" charset="0"/>
              </a:rPr>
              <a:t>i</a:t>
            </a:r>
            <a:r>
              <a:rPr lang="ko-KR" sz="1800">
                <a:latin typeface="맑은 고딕" charset="0"/>
                <a:ea typeface="맑은 고딕" charset="0"/>
              </a:rPr>
              <a:t>o</a:t>
            </a:r>
            <a:r>
              <a:rPr lang="ko-KR" sz="1800">
                <a:latin typeface="맑은 고딕" charset="0"/>
                <a:ea typeface="맑은 고딕" charset="0"/>
              </a:rPr>
              <a:t> M</a:t>
            </a:r>
            <a:r>
              <a:rPr lang="ko-KR" sz="1800">
                <a:latin typeface="맑은 고딕" charset="0"/>
                <a:ea typeface="맑은 고딕" charset="0"/>
              </a:rPr>
              <a:t>a</a:t>
            </a:r>
            <a:r>
              <a:rPr lang="ko-KR" sz="1800">
                <a:latin typeface="맑은 고딕" charset="0"/>
                <a:ea typeface="맑은 고딕" charset="0"/>
              </a:rPr>
              <a:t>nager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오브젝트의 위치 값을 초기화합니다.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9" name="그림 1" descr="C:/Users/nwond/AppData/Roaming/PolarisOffice/ETemp/8400_17616360/fImage109161786334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5870" y="1440180"/>
            <a:ext cx="4141470" cy="1496060"/>
          </a:xfrm>
          <a:prstGeom prst="roundRect"/>
          <a:solidFill>
            <a:srgbClr val="EDEDED"/>
          </a:solidFill>
        </p:spPr>
      </p:pic>
      <p:sp>
        <p:nvSpPr>
          <p:cNvPr id="1232" name="텍스트 상자 8"/>
          <p:cNvSpPr txBox="1">
            <a:spLocks/>
          </p:cNvSpPr>
          <p:nvPr/>
        </p:nvSpPr>
        <p:spPr>
          <a:xfrm rot="0">
            <a:off x="6820535" y="5238115"/>
            <a:ext cx="413385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sz="1800">
                <a:latin typeface="맑은 고딕" charset="0"/>
                <a:ea typeface="맑은 고딕" charset="0"/>
              </a:rPr>
              <a:t> UI에서 Button - TextMeshPro</a:t>
            </a:r>
            <a:r>
              <a:rPr sz="1800">
                <a:latin typeface="맑은 고딕" charset="0"/>
                <a:ea typeface="맑은 고딕" charset="0"/>
              </a:rPr>
              <a:t>를</a:t>
            </a:r>
            <a:r>
              <a:rPr sz="1800">
                <a:latin typeface="맑은 고딕" charset="0"/>
                <a:ea typeface="맑은 고딕" charset="0"/>
              </a:rPr>
              <a:t> 생성</a:t>
            </a:r>
            <a:r>
              <a:rPr sz="1800">
                <a:latin typeface="맑은 고딕" charset="0"/>
                <a:ea typeface="맑은 고딕" charset="0"/>
              </a:rPr>
              <a:t>하고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</a:t>
            </a:r>
            <a:r>
              <a:rPr lang="ko-KR" sz="1800">
                <a:latin typeface="맑은 고딕" charset="0"/>
                <a:ea typeface="맑은 고딕" charset="0"/>
              </a:rPr>
              <a:t>e</a:t>
            </a:r>
            <a:r>
              <a:rPr lang="ko-KR" sz="1800">
                <a:latin typeface="맑은 고딕" charset="0"/>
                <a:ea typeface="맑은 고딕" charset="0"/>
              </a:rPr>
              <a:t>a</a:t>
            </a:r>
            <a:r>
              <a:rPr lang="ko-KR" sz="1800">
                <a:latin typeface="맑은 고딕" charset="0"/>
                <a:ea typeface="맑은 고딕" charset="0"/>
              </a:rPr>
              <a:t>rch</a:t>
            </a:r>
            <a:r>
              <a:rPr sz="1800">
                <a:latin typeface="맑은 고딕" charset="0"/>
                <a:ea typeface="맑은 고딕" charset="0"/>
              </a:rPr>
              <a:t> Button이라는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3" name="그림 9" descr="C:/Users/nwond/AppData/Roaming/PolarisOffice/ETemp/8400_17616360/fImage217131826500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0535" y="1440180"/>
            <a:ext cx="2721610" cy="3624580"/>
          </a:xfrm>
          <a:prstGeom prst="roundRect"/>
          <a:solidFill>
            <a:srgbClr val="EDEDED"/>
          </a:solidFill>
        </p:spPr>
      </p:pic>
      <p:pic>
        <p:nvPicPr>
          <p:cNvPr id="1234" name="그림 10" descr="C:/Users/nwond/AppData/Roaming/PolarisOffice/ETemp/8400_17616360/fImage88041839169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74860" y="2371090"/>
            <a:ext cx="1279525" cy="1775460"/>
          </a:xfrm>
          <a:prstGeom prst="roundRect"/>
          <a:solidFill>
            <a:srgbClr val="EDEDED"/>
          </a:solidFill>
        </p:spPr>
      </p:pic>
      <p:pic>
        <p:nvPicPr>
          <p:cNvPr id="1235" name="그림 71" descr="C:/Users/nwond/AppData/Roaming/PolarisOffice/ETemp/8400_17616360/fImage48812616500.png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53490" y="3736340"/>
            <a:ext cx="4133850" cy="1440815"/>
          </a:xfrm>
          <a:prstGeom prst="roundRect"/>
          <a:solidFill>
            <a:srgbClr val="EDEDED"/>
          </a:solidFill>
        </p:spPr>
      </p:pic>
      <p:sp>
        <p:nvSpPr>
          <p:cNvPr id="1236" name="텍스트 상자 72"/>
          <p:cNvSpPr txBox="1">
            <a:spLocks/>
          </p:cNvSpPr>
          <p:nvPr/>
        </p:nvSpPr>
        <p:spPr>
          <a:xfrm rot="0">
            <a:off x="1247775" y="5266055"/>
            <a:ext cx="414591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</a:t>
            </a:r>
            <a:r>
              <a:rPr lang="ko-KR" sz="1800">
                <a:latin typeface="맑은 고딕" charset="0"/>
                <a:ea typeface="맑은 고딕" charset="0"/>
              </a:rPr>
              <a:t>udio Manager</a:t>
            </a:r>
            <a:r>
              <a:rPr lang="ko-KR" sz="1800">
                <a:latin typeface="맑은 고딕" charset="0"/>
                <a:ea typeface="맑은 고딕" charset="0"/>
              </a:rPr>
              <a:t> 오브젝트에 Audio Source 컴포넌트를 추가합니다.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14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kileab</cp:lastModifiedBy>
  <dc:title>PowerPoint 프레젠테이션</dc:title>
  <cp:version>9.104.180.50690</cp:version>
  <dcterms:modified xsi:type="dcterms:W3CDTF">2020-11-06T09:17:06Z</dcterms:modified>
</cp:coreProperties>
</file>