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987" r:id="rId12"/>
  </p:sldMasterIdLst>
  <p:notesMasterIdLst>
    <p:notesMasterId r:id="rId14"/>
  </p:notesMasterIdLst>
  <p:sldIdLst>
    <p:sldId id="287" r:id="rId16"/>
    <p:sldId id="315" r:id="rId17"/>
    <p:sldId id="316" r:id="rId19"/>
    <p:sldId id="317" r:id="rId20"/>
    <p:sldId id="294" r:id="rId22"/>
    <p:sldId id="299" r:id="rId23"/>
    <p:sldId id="318" r:id="rId24"/>
    <p:sldId id="310" r:id="rId25"/>
    <p:sldId id="308" r:id="rId26"/>
    <p:sldId id="311" r:id="rId27"/>
    <p:sldId id="31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2" Type="http://schemas.openxmlformats.org/officeDocument/2006/relationships/slide" Target="slides/slide5.xml"></Relationship><Relationship Id="rId23" Type="http://schemas.openxmlformats.org/officeDocument/2006/relationships/slide" Target="slides/slide6.xml"></Relationship><Relationship Id="rId24" Type="http://schemas.openxmlformats.org/officeDocument/2006/relationships/slide" Target="slides/slide7.xml"></Relationship><Relationship Id="rId25" Type="http://schemas.openxmlformats.org/officeDocument/2006/relationships/slide" Target="slides/slide8.xml"></Relationship><Relationship Id="rId26" Type="http://schemas.openxmlformats.org/officeDocument/2006/relationships/slide" Target="slides/slide9.xml"></Relationship><Relationship Id="rId27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8" Type="http://schemas.openxmlformats.org/officeDocument/2006/relationships/viewProps" Target="viewProps.xml"></Relationship><Relationship Id="rId3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slide" Target="../slides/slide7.xml"></Relationship><Relationship Id="rId2" Type="http://schemas.openxmlformats.org/officeDocument/2006/relationships/notesMaster" Target="../notesMasters/notesMaster1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785" r:id="rId1"/>
    <p:sldLayoutId id="2147485786" r:id="rId2"/>
    <p:sldLayoutId id="2147485787" r:id="rId3"/>
    <p:sldLayoutId id="2147485788" r:id="rId4"/>
    <p:sldLayoutId id="2147485789" r:id="rId5"/>
    <p:sldLayoutId id="2147485790" r:id="rId6"/>
    <p:sldLayoutId id="2147485791" r:id="rId7"/>
    <p:sldLayoutId id="2147485792" r:id="rId8"/>
    <p:sldLayoutId id="2147485793" r:id="rId9"/>
    <p:sldLayoutId id="2147485794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27" Type="http://schemas.openxmlformats.org/officeDocument/2006/relationships/image" Target="../media/fImage159531766827.png"></Relationship><Relationship Id="rId28" Type="http://schemas.openxmlformats.org/officeDocument/2006/relationships/image" Target="../media/fImage441636241.png"></Relationship><Relationship Id="rId29" Type="http://schemas.openxmlformats.org/officeDocument/2006/relationships/image" Target="../media/fImage130273758467.png"></Relationship><Relationship Id="rId30" Type="http://schemas.openxmlformats.org/officeDocument/2006/relationships/image" Target="../media/fImage127673766334.png"></Relationship><Relationship Id="rId31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129343409961.png"></Relationship><Relationship Id="rId3" Type="http://schemas.openxmlformats.org/officeDocument/2006/relationships/image" Target="../media/fImage12290342491.png"></Relationship><Relationship Id="rId4" Type="http://schemas.openxmlformats.org/officeDocument/2006/relationships/image" Target="../media/fImage98123442995.png"></Relationship><Relationship Id="rId5" Type="http://schemas.openxmlformats.org/officeDocument/2006/relationships/notesSlide" Target="../notesSlides/notesSlide10.xml"></Relationship><Relationship Id="rId6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358712941478.png"></Relationship><Relationship Id="rId3" Type="http://schemas.openxmlformats.org/officeDocument/2006/relationships/image" Target="../media/fImage24803535741.png"></Relationship><Relationship Id="rId4" Type="http://schemas.openxmlformats.org/officeDocument/2006/relationships/notesSlide" Target="../notesSlides/notesSlide11.xml"></Relationship><Relationship Id="rId5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59531766827.png"></Relationship><Relationship Id="rId3" Type="http://schemas.openxmlformats.org/officeDocument/2006/relationships/image" Target="../media/fImage50033716500.png"></Relationship><Relationship Id="rId4" Type="http://schemas.openxmlformats.org/officeDocument/2006/relationships/image" Target="../media/fImage128323789169.png"></Relationship><Relationship Id="rId5" Type="http://schemas.openxmlformats.org/officeDocument/2006/relationships/image" Target="../media/fImage56061526962.png"></Relationship><Relationship Id="rId6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92243935724.png"></Relationship><Relationship Id="rId3" Type="http://schemas.openxmlformats.org/officeDocument/2006/relationships/image" Target="../media/fImage69923941478.png"></Relationship><Relationship Id="rId4" Type="http://schemas.openxmlformats.org/officeDocument/2006/relationships/image" Target="../media/fImage158423979358.png"></Relationship><Relationship Id="rId5" Type="http://schemas.openxmlformats.org/officeDocument/2006/relationships/image" Target="../media/fImage232114126962.png"></Relationship><Relationship Id="rId6" Type="http://schemas.openxmlformats.org/officeDocument/2006/relationships/image" Target="../media/fImage76574134464.png"></Relationship><Relationship Id="rId7" Type="http://schemas.openxmlformats.org/officeDocument/2006/relationships/notesSlide" Target="../notesSlides/notesSlide3.xml"></Relationship><Relationship Id="rId8" Type="http://schemas.openxmlformats.org/officeDocument/2006/relationships/image" Target="../media/fImage22421721541.png"></Relationship><Relationship Id="rId9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301814085705.png"></Relationship><Relationship Id="rId3" Type="http://schemas.openxmlformats.org/officeDocument/2006/relationships/image" Target="../media/fImage127044178145.png"></Relationship><Relationship Id="rId4" Type="http://schemas.openxmlformats.org/officeDocument/2006/relationships/notesSlide" Target="../notesSlides/notesSlide4.xml"></Relationship><Relationship Id="rId5" Type="http://schemas.openxmlformats.org/officeDocument/2006/relationships/image" Target="../media/fImage92243935724.png"></Relationship><Relationship Id="rId6" Type="http://schemas.openxmlformats.org/officeDocument/2006/relationships/image" Target="../media/fImage78712118467.png"></Relationship><Relationship Id="rId7" Type="http://schemas.openxmlformats.org/officeDocument/2006/relationships/image" Target="../media/fImage2242172146334.png"></Relationship><Relationship Id="rId8" Type="http://schemas.openxmlformats.org/officeDocument/2006/relationships/image" Target="../media/fImage162612176500.png"></Relationship><Relationship Id="rId9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7" Type="http://schemas.openxmlformats.org/officeDocument/2006/relationships/notesSlide" Target="../notesSlides/notesSlide5.xml"></Relationship><Relationship Id="rId8" Type="http://schemas.openxmlformats.org/officeDocument/2006/relationships/image" Target="../media/fImage115991459169.png"></Relationship><Relationship Id="rId12" Type="http://schemas.openxmlformats.org/officeDocument/2006/relationships/image" Target="../media/fImage83402199169.png"></Relationship><Relationship Id="rId13" Type="http://schemas.openxmlformats.org/officeDocument/2006/relationships/image" Target="../media/fImage2437361564464.png"></Relationship><Relationship Id="rId14" Type="http://schemas.openxmlformats.org/officeDocument/2006/relationships/image" Target="../media/fImage125702225724.png"></Relationship><Relationship Id="rId15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5" Type="http://schemas.openxmlformats.org/officeDocument/2006/relationships/notesSlide" Target="../notesSlides/notesSlide6.xml"></Relationship><Relationship Id="rId13" Type="http://schemas.openxmlformats.org/officeDocument/2006/relationships/image" Target="../media/fImage827216841.png"></Relationship><Relationship Id="rId14" Type="http://schemas.openxmlformats.org/officeDocument/2006/relationships/image" Target="../media/fImage92243935724.png"></Relationship><Relationship Id="rId15" Type="http://schemas.openxmlformats.org/officeDocument/2006/relationships/image" Target="../media/fImage22421721541.png"></Relationship><Relationship Id="rId16" Type="http://schemas.openxmlformats.org/officeDocument/2006/relationships/image" Target="../media/fImage161391738467.png"></Relationship><Relationship Id="rId17" Type="http://schemas.openxmlformats.org/officeDocument/2006/relationships/image" Target="../media/fImage174022586334.png"></Relationship><Relationship Id="rId18" Type="http://schemas.openxmlformats.org/officeDocument/2006/relationships/image" Target="../media/fImage93402596500.png"></Relationship><Relationship Id="rId19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89212539169.png"></Relationship><Relationship Id="rId3" Type="http://schemas.openxmlformats.org/officeDocument/2006/relationships/image" Target="../media/fImage125422635724.png"></Relationship><Relationship Id="rId4" Type="http://schemas.openxmlformats.org/officeDocument/2006/relationships/image" Target="../media/fImage483792641478.png"></Relationship><Relationship Id="rId5" Type="http://schemas.openxmlformats.org/officeDocument/2006/relationships/image" Target="../media/fImage80882679358.png"></Relationship><Relationship Id="rId6" Type="http://schemas.openxmlformats.org/officeDocument/2006/relationships/image" Target="../media/fImage483792756962.png"></Relationship><Relationship Id="rId7" Type="http://schemas.openxmlformats.org/officeDocument/2006/relationships/image" Target="../media/fImage80712784464.png"></Relationship><Relationship Id="rId8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4" Type="http://schemas.openxmlformats.org/officeDocument/2006/relationships/image" Target="../media/fImage50303243281.png"></Relationship><Relationship Id="rId7" Type="http://schemas.openxmlformats.org/officeDocument/2006/relationships/notesSlide" Target="../notesSlides/notesSlide8.xml"></Relationship><Relationship Id="rId8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fImage2270692959358.png"></Relationship><Relationship Id="rId4" Type="http://schemas.openxmlformats.org/officeDocument/2006/relationships/notesSlide" Target="../notesSlides/notesSlide9.xml"></Relationship><Relationship Id="rId5" Type="http://schemas.openxmlformats.org/officeDocument/2006/relationships/image" Target="../media/fImage211388841.png"></Relationship><Relationship Id="rId6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24375" y="328930"/>
            <a:ext cx="31559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24" name="텍스트 상자 56"/>
          <p:cNvSpPr txBox="1">
            <a:spLocks/>
          </p:cNvSpPr>
          <p:nvPr/>
        </p:nvSpPr>
        <p:spPr>
          <a:xfrm rot="0">
            <a:off x="1231900" y="5154295"/>
            <a:ext cx="41268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3D Object에서 Plane을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Left Ground라는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7" name="텍스트 상자 14"/>
          <p:cNvSpPr txBox="1">
            <a:spLocks/>
          </p:cNvSpPr>
          <p:nvPr/>
        </p:nvSpPr>
        <p:spPr>
          <a:xfrm rot="0">
            <a:off x="6825615" y="2995295"/>
            <a:ext cx="41319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Main Camera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 </a:t>
            </a:r>
            <a:r>
              <a:rPr lang="ko-KR" sz="1800">
                <a:latin typeface="맑은 고딕" charset="0"/>
                <a:ea typeface="맑은 고딕" charset="0"/>
              </a:rPr>
              <a:t>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8" name="그림 1"/>
          <p:cNvPicPr>
            <a:picLocks noChangeAspect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47165"/>
            <a:ext cx="2713990" cy="3506470"/>
          </a:xfrm>
          <a:prstGeom prst="roundRect"/>
          <a:solidFill>
            <a:srgbClr val="EDEDED"/>
          </a:solidFill>
        </p:spPr>
      </p:pic>
      <p:pic>
        <p:nvPicPr>
          <p:cNvPr id="1139" name="그림 5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91305" y="2377440"/>
            <a:ext cx="1275715" cy="1654175"/>
          </a:xfrm>
          <a:prstGeom prst="roundRect"/>
          <a:solidFill>
            <a:srgbClr val="EDEDED"/>
          </a:solidFill>
        </p:spPr>
      </p:pic>
      <p:pic>
        <p:nvPicPr>
          <p:cNvPr id="1140" name="그림 13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8275"/>
            <a:ext cx="4143375" cy="1464945"/>
          </a:xfrm>
          <a:prstGeom prst="roundRect"/>
          <a:solidFill>
            <a:srgbClr val="EDEDED"/>
          </a:solidFill>
        </p:spPr>
      </p:pic>
      <p:pic>
        <p:nvPicPr>
          <p:cNvPr id="1141" name="그림 16" descr="C:/Users/Admin1/AppData/Roaming/PolarisOffice/ETemp/10232_14344976/fImage127673766334.png"/>
          <p:cNvPicPr>
            <a:picLocks noChangeAspect="1"/>
          </p:cNvPicPr>
          <p:nvPr/>
        </p:nvPicPr>
        <p:blipFill rotWithShape="1">
          <a:blip r:embed="rId3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3830320"/>
            <a:ext cx="4141470" cy="1519555"/>
          </a:xfrm>
          <a:prstGeom prst="roundRect"/>
          <a:solidFill>
            <a:srgbClr val="EDEDED"/>
          </a:solidFill>
        </p:spPr>
      </p:pic>
      <p:sp>
        <p:nvSpPr>
          <p:cNvPr id="1142" name="텍스트 상자 19"/>
          <p:cNvSpPr txBox="1">
            <a:spLocks/>
          </p:cNvSpPr>
          <p:nvPr/>
        </p:nvSpPr>
        <p:spPr>
          <a:xfrm rot="0">
            <a:off x="6828155" y="5427345"/>
            <a:ext cx="41465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Left Ground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 </a:t>
            </a:r>
            <a:r>
              <a:rPr lang="ko-KR" sz="1800">
                <a:latin typeface="맑은 고딕" charset="0"/>
                <a:ea typeface="맑은 고딕" charset="0"/>
              </a:rPr>
              <a:t>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10990" y="327660"/>
            <a:ext cx="39852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3" name="Rect 0"/>
          <p:cNvSpPr txBox="1">
            <a:spLocks/>
          </p:cNvSpPr>
          <p:nvPr/>
        </p:nvSpPr>
        <p:spPr>
          <a:xfrm rot="0">
            <a:off x="1449070" y="2407920"/>
            <a:ext cx="392303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Emergency Light 오브젝트의 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6" name="그림 5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4150" y="1332865"/>
            <a:ext cx="3926205" cy="977265"/>
          </a:xfrm>
          <a:prstGeom prst="roundRect"/>
          <a:solidFill>
            <a:srgbClr val="EDEDED"/>
          </a:solidFill>
        </p:spPr>
      </p:pic>
      <p:pic>
        <p:nvPicPr>
          <p:cNvPr id="1047" name="그림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49705" y="3131185"/>
            <a:ext cx="3921760" cy="1695450"/>
          </a:xfrm>
          <a:prstGeom prst="roundRect"/>
          <a:solidFill>
            <a:srgbClr val="EDEDED"/>
          </a:solidFill>
        </p:spPr>
      </p:pic>
      <p:sp>
        <p:nvSpPr>
          <p:cNvPr id="1048" name="텍스트 상자 56"/>
          <p:cNvSpPr txBox="1">
            <a:spLocks/>
          </p:cNvSpPr>
          <p:nvPr/>
        </p:nvSpPr>
        <p:spPr>
          <a:xfrm rot="0">
            <a:off x="1442720" y="4927600"/>
            <a:ext cx="393763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Emergency Light의 색상과 Mode를 변경한 다음 Intensity와 Shadow Type을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9" name="그림 5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1330325"/>
            <a:ext cx="4091940" cy="2657475"/>
          </a:xfrm>
          <a:prstGeom prst="roundRect"/>
          <a:solidFill>
            <a:srgbClr val="EDEDED"/>
          </a:solidFill>
        </p:spPr>
      </p:pic>
      <p:sp>
        <p:nvSpPr>
          <p:cNvPr id="1050" name="텍스트 상자 60"/>
          <p:cNvSpPr txBox="1">
            <a:spLocks/>
          </p:cNvSpPr>
          <p:nvPr/>
        </p:nvSpPr>
        <p:spPr>
          <a:xfrm rot="0">
            <a:off x="6824980" y="4099560"/>
            <a:ext cx="409067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Patrol 스크립트에서 int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Vector3.MoveTowards( )함수를 사용하여 자기 위치에서 도착 지점까지 일정한 속도로 이동하도록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10990" y="327660"/>
            <a:ext cx="39865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4" name="Rect 0"/>
          <p:cNvSpPr txBox="1">
            <a:spLocks/>
          </p:cNvSpPr>
          <p:nvPr/>
        </p:nvSpPr>
        <p:spPr>
          <a:xfrm rot="0">
            <a:off x="6832600" y="3682365"/>
            <a:ext cx="4241800" cy="25527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라이트 프로브 그룹이란? </a:t>
            </a:r>
            <a:endParaRPr lang="ko-KR" altLang="en-US" sz="1800" i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게임 내의 동적 오브젝트들이 빛에 대해 발생하는 연산을 줄이기 위해 실시간으로 빛을 처리하지 않고, 사전에 배치한 빛의 정보 값을 저장하여 처리합니다.</a:t>
            </a:r>
            <a:endParaRPr lang="ko-KR" altLang="en-US" sz="1800" i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그리고 프로브라고 하는 구체에 저장시켜 구현에 필요한 연산만 처리하는 기능입니다.					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5" name="텍스트 상자 3"/>
          <p:cNvSpPr txBox="1">
            <a:spLocks/>
          </p:cNvSpPr>
          <p:nvPr/>
        </p:nvSpPr>
        <p:spPr>
          <a:xfrm rot="0">
            <a:off x="1227455" y="5584825"/>
            <a:ext cx="414718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45.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Light Probe Visualization에서 Generate Lighting을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6" name="그림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090" y="1271270"/>
            <a:ext cx="4133850" cy="4174490"/>
          </a:xfrm>
          <a:prstGeom prst="rect"/>
          <a:noFill/>
        </p:spPr>
      </p:pic>
      <p:pic>
        <p:nvPicPr>
          <p:cNvPr id="1058" name="그림 10" descr="C:/Users/Admin1/AppData/Roaming/PolarisOffice/ETemp/21928_10791808/fImage2480353574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271905"/>
            <a:ext cx="4248785" cy="21786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4375" y="328930"/>
            <a:ext cx="31559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37" name="Rect 0"/>
          <p:cNvSpPr txBox="1">
            <a:spLocks/>
          </p:cNvSpPr>
          <p:nvPr/>
        </p:nvSpPr>
        <p:spPr>
          <a:xfrm rot="0">
            <a:off x="1252855" y="5157470"/>
            <a:ext cx="41230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Object에서 Plane을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Right Ground라는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0" name="Picture " descr="C:/Users/Admin1/AppData/Roaming/PolarisOffice/ETemp/2796_7928192/fImage15953176682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045" y="1455420"/>
            <a:ext cx="2768600" cy="3514725"/>
          </a:xfrm>
          <a:prstGeom prst="roundRect"/>
          <a:solidFill>
            <a:srgbClr val="EDEDED"/>
          </a:solidFill>
        </p:spPr>
      </p:pic>
      <p:pic>
        <p:nvPicPr>
          <p:cNvPr id="1141" name="Picture " descr="C:/Users/Admin1/AppData/Roaming/PolarisOffice/ETemp/2796_7928192/fImage5003371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43375" y="2351405"/>
            <a:ext cx="1240790" cy="1723390"/>
          </a:xfrm>
          <a:prstGeom prst="roundRect"/>
          <a:solidFill>
            <a:srgbClr val="EDEDED"/>
          </a:solidFill>
        </p:spPr>
      </p:pic>
      <p:pic>
        <p:nvPicPr>
          <p:cNvPr id="1142" name="그림 20" descr="C:/Users/Admin1/AppData/Roaming/PolarisOffice/ETemp/2796_7928192/fImage12832378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52880"/>
            <a:ext cx="4135120" cy="1278255"/>
          </a:xfrm>
          <a:prstGeom prst="roundRect"/>
          <a:solidFill>
            <a:srgbClr val="EDEDED"/>
          </a:solidFill>
        </p:spPr>
      </p:pic>
      <p:sp>
        <p:nvSpPr>
          <p:cNvPr id="1143" name="텍스트 상자 23"/>
          <p:cNvSpPr txBox="1">
            <a:spLocks/>
          </p:cNvSpPr>
          <p:nvPr/>
        </p:nvSpPr>
        <p:spPr>
          <a:xfrm rot="0">
            <a:off x="6820535" y="2843530"/>
            <a:ext cx="41281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Right Ground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 </a:t>
            </a:r>
            <a:r>
              <a:rPr lang="ko-KR" sz="1800">
                <a:latin typeface="맑은 고딕" charset="0"/>
                <a:ea typeface="맑은 고딕" charset="0"/>
              </a:rPr>
              <a:t>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4" name="텍스트 상자 24"/>
          <p:cNvSpPr txBox="1">
            <a:spLocks/>
          </p:cNvSpPr>
          <p:nvPr/>
        </p:nvSpPr>
        <p:spPr>
          <a:xfrm rot="0">
            <a:off x="6814820" y="5461635"/>
            <a:ext cx="412496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Directional</a:t>
            </a:r>
            <a:r>
              <a:rPr lang="ko-KR" sz="1800">
                <a:latin typeface="맑은 고딕" charset="0"/>
                <a:ea typeface="맑은 고딕" charset="0"/>
              </a:rPr>
              <a:t> Light는 월드 공간 내에서 </a:t>
            </a:r>
            <a:r>
              <a:rPr lang="ko-KR" sz="1800">
                <a:latin typeface="맑은 고딕" charset="0"/>
                <a:ea typeface="맑은 고딕" charset="0"/>
              </a:rPr>
              <a:t>지정된</a:t>
            </a:r>
            <a:r>
              <a:rPr lang="ko-KR" sz="1800">
                <a:latin typeface="맑은 고딕" charset="0"/>
                <a:ea typeface="맑은 고딕" charset="0"/>
              </a:rPr>
              <a:t> 방향으로 발사하는 </a:t>
            </a:r>
            <a:r>
              <a:rPr lang="ko-KR" sz="1800">
                <a:latin typeface="맑은 고딕" charset="0"/>
                <a:ea typeface="맑은 고딕" charset="0"/>
              </a:rPr>
              <a:t>조명입니다.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5" name="그림 25" descr="C:/Users/Admin1/AppData/Roaming/PolarisOffice/ETemp/2796_7928192/fImage56061526962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3693795"/>
            <a:ext cx="4126865" cy="16211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4375" y="328930"/>
            <a:ext cx="31559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37" name="Rect 0"/>
          <p:cNvSpPr txBox="1">
            <a:spLocks/>
          </p:cNvSpPr>
          <p:nvPr/>
        </p:nvSpPr>
        <p:spPr>
          <a:xfrm rot="0">
            <a:off x="1240790" y="2651125"/>
            <a:ext cx="4136390" cy="12325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폴더에 Street Lamp를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배치한 다음 Spot Street </a:t>
            </a:r>
            <a:r>
              <a:rPr lang="ko-KR" sz="1800">
                <a:latin typeface="맑은 고딕" charset="0"/>
                <a:ea typeface="맑은 고딕" charset="0"/>
              </a:rPr>
              <a:t>Lamp라는</a:t>
            </a:r>
            <a:r>
              <a:rPr lang="ko-KR" sz="1800">
                <a:latin typeface="맑은 고딕" charset="0"/>
                <a:ea typeface="맑은 고딕" charset="0"/>
              </a:rPr>
              <a:t>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6" name="그림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39390" y="1463040"/>
            <a:ext cx="2637790" cy="1096010"/>
          </a:xfrm>
          <a:prstGeom prst="roundRect"/>
          <a:solidFill>
            <a:srgbClr val="EDEDED"/>
          </a:solidFill>
        </p:spPr>
      </p:pic>
      <p:pic>
        <p:nvPicPr>
          <p:cNvPr id="1147" name="그림 2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64310"/>
            <a:ext cx="1361440" cy="1094740"/>
          </a:xfrm>
          <a:prstGeom prst="roundRect"/>
          <a:solidFill>
            <a:srgbClr val="EDEDED"/>
          </a:solidFill>
        </p:spPr>
      </p:pic>
      <p:sp>
        <p:nvSpPr>
          <p:cNvPr id="1149" name="텍스트 상자 33"/>
          <p:cNvSpPr txBox="1">
            <a:spLocks/>
          </p:cNvSpPr>
          <p:nvPr/>
        </p:nvSpPr>
        <p:spPr>
          <a:xfrm rot="0">
            <a:off x="1249045" y="5430520"/>
            <a:ext cx="41179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Spot Street Lamp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 </a:t>
            </a:r>
            <a:r>
              <a:rPr lang="ko-KR" sz="1800">
                <a:latin typeface="맑은 고딕" charset="0"/>
                <a:ea typeface="맑은 고딕" charset="0"/>
              </a:rPr>
              <a:t>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0" name="그림 34" descr="C:/Users/Admin1/AppData/Roaming/PolarisOffice/ETemp/10232_14344976/fImage15842397935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4030980"/>
            <a:ext cx="4136390" cy="1327150"/>
          </a:xfrm>
          <a:prstGeom prst="roundRect"/>
          <a:solidFill>
            <a:srgbClr val="EDEDED"/>
          </a:solidFill>
        </p:spPr>
      </p:pic>
      <p:pic>
        <p:nvPicPr>
          <p:cNvPr id="1151" name="그림 40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64310"/>
            <a:ext cx="2740025" cy="3472815"/>
          </a:xfrm>
          <a:prstGeom prst="roundRect"/>
          <a:solidFill>
            <a:srgbClr val="EDEDED"/>
          </a:solidFill>
        </p:spPr>
      </p:pic>
      <p:pic>
        <p:nvPicPr>
          <p:cNvPr id="1152" name="그림 4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07880" y="2209800"/>
            <a:ext cx="1249680" cy="1976755"/>
          </a:xfrm>
          <a:prstGeom prst="roundRect"/>
          <a:solidFill>
            <a:srgbClr val="EDEDED"/>
          </a:solidFill>
        </p:spPr>
      </p:pic>
      <p:sp>
        <p:nvSpPr>
          <p:cNvPr id="1153" name="텍스트 상자 46"/>
          <p:cNvSpPr txBox="1">
            <a:spLocks/>
          </p:cNvSpPr>
          <p:nvPr/>
        </p:nvSpPr>
        <p:spPr>
          <a:xfrm rot="0">
            <a:off x="6817995" y="5149215"/>
            <a:ext cx="41395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Spot Street Lamp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하위</a:t>
            </a:r>
            <a:r>
              <a:rPr lang="ko-KR" sz="1800">
                <a:latin typeface="맑은 고딕" charset="0"/>
                <a:ea typeface="맑은 고딕" charset="0"/>
              </a:rPr>
              <a:t> 오브젝트로 Light에 </a:t>
            </a:r>
            <a:r>
              <a:rPr lang="ko-KR" sz="1800">
                <a:latin typeface="맑은 고딕" charset="0"/>
                <a:ea typeface="맑은 고딕" charset="0"/>
              </a:rPr>
              <a:t>Spot</a:t>
            </a:r>
            <a:r>
              <a:rPr lang="ko-KR" sz="1800">
                <a:latin typeface="맑은 고딕" charset="0"/>
                <a:ea typeface="맑은 고딕" charset="0"/>
              </a:rPr>
              <a:t> Light를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4" name="그림 8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25370" y="1835150"/>
            <a:ext cx="624840" cy="3511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4375" y="328930"/>
            <a:ext cx="31559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49" name="Rect 0"/>
          <p:cNvSpPr txBox="1">
            <a:spLocks/>
          </p:cNvSpPr>
          <p:nvPr/>
        </p:nvSpPr>
        <p:spPr>
          <a:xfrm rot="0">
            <a:off x="1257935" y="5232400"/>
            <a:ext cx="411861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Spot</a:t>
            </a:r>
            <a:r>
              <a:rPr lang="ko-KR" sz="1800">
                <a:latin typeface="맑은 고딕" charset="0"/>
                <a:ea typeface="맑은 고딕" charset="0"/>
              </a:rPr>
              <a:t> Light는 월드 공간 내에서 한 </a:t>
            </a:r>
            <a:r>
              <a:rPr lang="ko-KR" sz="1800">
                <a:latin typeface="맑은 고딕" charset="0"/>
                <a:ea typeface="맑은 고딕" charset="0"/>
              </a:rPr>
              <a:t>점에서</a:t>
            </a:r>
            <a:r>
              <a:rPr lang="ko-KR" sz="1800">
                <a:latin typeface="맑은 고딕" charset="0"/>
                <a:ea typeface="맑은 고딕" charset="0"/>
              </a:rPr>
              <a:t> 원뿔 형태로 발사하는 </a:t>
            </a:r>
            <a:r>
              <a:rPr lang="ko-KR" sz="1800">
                <a:latin typeface="맑은 고딕" charset="0"/>
                <a:ea typeface="맑은 고딕" charset="0"/>
              </a:rPr>
              <a:t>조명입니다.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1" name="Picture " descr="C:/Users/Admin1/AppData/Roaming/PolarisOffice/ETemp/8668_11011536/fImage30181408570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7935" y="3729355"/>
            <a:ext cx="4118610" cy="1379855"/>
          </a:xfrm>
          <a:prstGeom prst="roundRect"/>
          <a:solidFill>
            <a:srgbClr val="EDEDED"/>
          </a:solidFill>
        </p:spPr>
      </p:pic>
      <p:sp>
        <p:nvSpPr>
          <p:cNvPr id="1153" name="텍스트 상자 50"/>
          <p:cNvSpPr txBox="1">
            <a:spLocks/>
          </p:cNvSpPr>
          <p:nvPr/>
        </p:nvSpPr>
        <p:spPr>
          <a:xfrm rot="0">
            <a:off x="1259205" y="2915285"/>
            <a:ext cx="411734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Spot Light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4" name="그림 5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045" y="1455420"/>
            <a:ext cx="4126865" cy="1353185"/>
          </a:xfrm>
          <a:prstGeom prst="roundRect"/>
          <a:solidFill>
            <a:srgbClr val="EDEDED"/>
          </a:solidFill>
        </p:spPr>
      </p:pic>
      <p:pic>
        <p:nvPicPr>
          <p:cNvPr id="1155" name="그림 2" descr="C:/Users/Admin1/AppData/Roaming/PolarisOffice/ETemp/8668_11011536/fImage9224393572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34680" y="1455420"/>
            <a:ext cx="2731135" cy="930910"/>
          </a:xfrm>
          <a:prstGeom prst="roundRect"/>
          <a:solidFill>
            <a:srgbClr val="EDEDED"/>
          </a:solidFill>
        </p:spPr>
      </p:pic>
      <p:pic>
        <p:nvPicPr>
          <p:cNvPr id="1156" name="그림 3" descr="C:/Users/Admin1/AppData/Roaming/PolarisOffice/ETemp/8668_11011536/fImage7871211846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55420"/>
            <a:ext cx="1249680" cy="936625"/>
          </a:xfrm>
          <a:prstGeom prst="roundRect"/>
          <a:solidFill>
            <a:srgbClr val="EDEDED"/>
          </a:solidFill>
        </p:spPr>
      </p:pic>
      <p:pic>
        <p:nvPicPr>
          <p:cNvPr id="1157" name="그림 7" descr="C:/Users/Admin1/AppData/Roaming/PolarisOffice/ETemp/8668_11011536/fImage224217214633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812405" y="1749425"/>
            <a:ext cx="624840" cy="351155"/>
          </a:xfrm>
          <a:prstGeom prst="rect"/>
          <a:noFill/>
        </p:spPr>
      </p:pic>
      <p:sp>
        <p:nvSpPr>
          <p:cNvPr id="1158" name="텍스트 상자 9"/>
          <p:cNvSpPr txBox="1">
            <a:spLocks/>
          </p:cNvSpPr>
          <p:nvPr/>
        </p:nvSpPr>
        <p:spPr>
          <a:xfrm rot="0">
            <a:off x="6822440" y="2496185"/>
            <a:ext cx="414337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Street Lamp를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배치한</a:t>
            </a:r>
            <a:r>
              <a:rPr lang="ko-KR" sz="1800">
                <a:latin typeface="맑은 고딕" charset="0"/>
                <a:ea typeface="맑은 고딕" charset="0"/>
              </a:rPr>
              <a:t> 다음 Point Street </a:t>
            </a:r>
            <a:r>
              <a:rPr lang="ko-KR" sz="1800">
                <a:latin typeface="맑은 고딕" charset="0"/>
                <a:ea typeface="맑은 고딕" charset="0"/>
              </a:rPr>
              <a:t>Lamp라는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9" name="그림 10" descr="C:/Users/Admin1/AppData/Roaming/PolarisOffice/ETemp/8668_11011536/fImage162612176500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3876040"/>
            <a:ext cx="4126865" cy="1275715"/>
          </a:xfrm>
          <a:prstGeom prst="roundRect"/>
          <a:solidFill>
            <a:srgbClr val="EDEDED"/>
          </a:solidFill>
        </p:spPr>
      </p:pic>
      <p:sp>
        <p:nvSpPr>
          <p:cNvPr id="1160" name="텍스트 상자 13"/>
          <p:cNvSpPr txBox="1">
            <a:spLocks/>
          </p:cNvSpPr>
          <p:nvPr/>
        </p:nvSpPr>
        <p:spPr>
          <a:xfrm rot="0">
            <a:off x="6825615" y="5217795"/>
            <a:ext cx="41490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Point Street Lamp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회전 값을 </a:t>
            </a:r>
            <a:r>
              <a:rPr lang="ko-KR" sz="1800">
                <a:latin typeface="맑은 고딕" charset="0"/>
                <a:ea typeface="맑은 고딕" charset="0"/>
              </a:rPr>
              <a:t>설정합니다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87545" y="354965"/>
            <a:ext cx="32099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30" name="텍스트 상자 376"/>
          <p:cNvSpPr txBox="1">
            <a:spLocks/>
          </p:cNvSpPr>
          <p:nvPr/>
        </p:nvSpPr>
        <p:spPr>
          <a:xfrm rot="0">
            <a:off x="1238885" y="5273675"/>
            <a:ext cx="41541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Point Street Lamp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하위</a:t>
            </a:r>
            <a:r>
              <a:rPr lang="ko-KR" sz="1800">
                <a:latin typeface="맑은 고딕" charset="0"/>
                <a:ea typeface="맑은 고딕" charset="0"/>
              </a:rPr>
              <a:t> 오브젝트로 Light에 </a:t>
            </a:r>
            <a:r>
              <a:rPr lang="ko-KR" sz="1800">
                <a:latin typeface="맑은 고딕" charset="0"/>
                <a:ea typeface="맑은 고딕" charset="0"/>
              </a:rPr>
              <a:t>Point</a:t>
            </a:r>
            <a:r>
              <a:rPr lang="ko-KR" sz="1800">
                <a:latin typeface="맑은 고딕" charset="0"/>
                <a:ea typeface="맑은 고딕" charset="0"/>
              </a:rPr>
              <a:t> Light를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6" name="그림 15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7165"/>
            <a:ext cx="2696210" cy="3618230"/>
          </a:xfrm>
          <a:prstGeom prst="roundRect"/>
          <a:solidFill>
            <a:srgbClr val="EDEDED"/>
          </a:solidFill>
        </p:spPr>
      </p:pic>
      <p:pic>
        <p:nvPicPr>
          <p:cNvPr id="1141" name="그림 1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74160" y="2144395"/>
            <a:ext cx="1301115" cy="2223135"/>
          </a:xfrm>
          <a:prstGeom prst="roundRect"/>
          <a:solidFill>
            <a:srgbClr val="EDEDED"/>
          </a:solidFill>
        </p:spPr>
      </p:pic>
      <p:pic>
        <p:nvPicPr>
          <p:cNvPr id="1142" name="그림 17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3759200"/>
            <a:ext cx="4143375" cy="1357630"/>
          </a:xfrm>
          <a:prstGeom prst="rect"/>
          <a:noFill/>
        </p:spPr>
      </p:pic>
      <p:sp>
        <p:nvSpPr>
          <p:cNvPr id="1143" name="텍스트 상자 18"/>
          <p:cNvSpPr txBox="1">
            <a:spLocks/>
          </p:cNvSpPr>
          <p:nvPr/>
        </p:nvSpPr>
        <p:spPr>
          <a:xfrm rot="0">
            <a:off x="6822440" y="5300345"/>
            <a:ext cx="41522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Point</a:t>
            </a:r>
            <a:r>
              <a:rPr lang="ko-KR" sz="1800">
                <a:latin typeface="맑은 고딕" charset="0"/>
                <a:ea typeface="맑은 고딕" charset="0"/>
              </a:rPr>
              <a:t> Light는 월드 공간 내에서 한 </a:t>
            </a:r>
            <a:r>
              <a:rPr lang="ko-KR" sz="1800">
                <a:latin typeface="맑은 고딕" charset="0"/>
                <a:ea typeface="맑은 고딕" charset="0"/>
              </a:rPr>
              <a:t>점에서</a:t>
            </a:r>
            <a:r>
              <a:rPr lang="ko-KR" sz="1800">
                <a:latin typeface="맑은 고딕" charset="0"/>
                <a:ea typeface="맑은 고딕" charset="0"/>
              </a:rPr>
              <a:t> 모든</a:t>
            </a:r>
            <a:r>
              <a:rPr lang="ko-KR" sz="1800">
                <a:latin typeface="맑은 고딕" charset="0"/>
                <a:ea typeface="맑은 고딕" charset="0"/>
              </a:rPr>
              <a:t> 방향으로 </a:t>
            </a:r>
            <a:r>
              <a:rPr lang="ko-KR" sz="1800">
                <a:latin typeface="맑은 고딕" charset="0"/>
                <a:ea typeface="맑은 고딕" charset="0"/>
              </a:rPr>
              <a:t>발사하는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조명입니다.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4" name="그림 19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3355"/>
            <a:ext cx="4143375" cy="1278890"/>
          </a:xfrm>
          <a:prstGeom prst="roundRect"/>
          <a:solidFill>
            <a:srgbClr val="EDEDED"/>
          </a:solidFill>
        </p:spPr>
      </p:pic>
      <p:sp>
        <p:nvSpPr>
          <p:cNvPr id="1145" name="텍스트 상자 22"/>
          <p:cNvSpPr txBox="1">
            <a:spLocks/>
          </p:cNvSpPr>
          <p:nvPr/>
        </p:nvSpPr>
        <p:spPr>
          <a:xfrm rot="0">
            <a:off x="6823710" y="2837815"/>
            <a:ext cx="41338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Point Light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27855" y="318770"/>
            <a:ext cx="33235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58" name="텍스트 상자 66"/>
          <p:cNvSpPr txBox="1">
            <a:spLocks/>
          </p:cNvSpPr>
          <p:nvPr/>
        </p:nvSpPr>
        <p:spPr>
          <a:xfrm rot="0">
            <a:off x="1231265" y="5481955"/>
            <a:ext cx="4144645" cy="70421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Area Light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1" name="그림 1" descr="C:/Users/Admin1/AppData/Roaming/PolarisOffice/ETemp/10232_14344976/fImage827216841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265" y="1455420"/>
            <a:ext cx="1397000" cy="1103630"/>
          </a:xfrm>
          <a:prstGeom prst="roundRect"/>
          <a:solidFill>
            <a:srgbClr val="EDEDED"/>
          </a:solidFill>
        </p:spPr>
      </p:pic>
      <p:pic>
        <p:nvPicPr>
          <p:cNvPr id="1162" name="그림 4" descr="C:/Users/Admin1/AppData/Roaming/PolarisOffice/ETemp/10232_14344976/fImage92243935724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39390" y="1463040"/>
            <a:ext cx="2627630" cy="1096645"/>
          </a:xfrm>
          <a:prstGeom prst="roundRect"/>
          <a:solidFill>
            <a:srgbClr val="EDEDED"/>
          </a:solidFill>
        </p:spPr>
      </p:pic>
      <p:pic>
        <p:nvPicPr>
          <p:cNvPr id="1163" name="그림 5" descr="C:/Users/Admin1/AppData/Roaming/PolarisOffice/ETemp/10232_14344976/fImage22421721541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16480" y="1835150"/>
            <a:ext cx="625475" cy="351790"/>
          </a:xfrm>
          <a:prstGeom prst="rect"/>
          <a:noFill/>
        </p:spPr>
      </p:pic>
      <p:sp>
        <p:nvSpPr>
          <p:cNvPr id="1164" name="텍스트 상자 6"/>
          <p:cNvSpPr txBox="1">
            <a:spLocks/>
          </p:cNvSpPr>
          <p:nvPr/>
        </p:nvSpPr>
        <p:spPr>
          <a:xfrm rot="0">
            <a:off x="1234440" y="2673985"/>
            <a:ext cx="4132580" cy="11385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폴더에 Street Lamp를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배치하고 Area Street </a:t>
            </a:r>
            <a:r>
              <a:rPr lang="ko-KR" sz="1800">
                <a:latin typeface="맑은 고딕" charset="0"/>
                <a:ea typeface="맑은 고딕" charset="0"/>
              </a:rPr>
              <a:t>Lamp라는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6" name="그림 10" descr="C:/Users/Admin1/AppData/Roaming/PolarisOffice/ETemp/10232_14344976/fImage161391738467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3985895"/>
            <a:ext cx="4144010" cy="1363980"/>
          </a:xfrm>
          <a:prstGeom prst="roundRect"/>
          <a:solidFill>
            <a:srgbClr val="EDEDED"/>
          </a:solidFill>
        </p:spPr>
      </p:pic>
      <p:pic>
        <p:nvPicPr>
          <p:cNvPr id="1167" name="그림 13" descr="C:/Users/Admin1/AppData/Roaming/PolarisOffice/ETemp/10232_14344976/fImage174022586334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56055"/>
            <a:ext cx="2791460" cy="3583305"/>
          </a:xfrm>
          <a:prstGeom prst="roundRect"/>
          <a:solidFill>
            <a:srgbClr val="EDEDED"/>
          </a:solidFill>
        </p:spPr>
      </p:pic>
      <p:pic>
        <p:nvPicPr>
          <p:cNvPr id="1168" name="그림 16" descr="C:/Users/Admin1/AppData/Roaming/PolarisOffice/ETemp/10232_14344976/fImage93402596500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33915" y="2350770"/>
            <a:ext cx="1223645" cy="1784350"/>
          </a:xfrm>
          <a:prstGeom prst="roundRect"/>
          <a:solidFill>
            <a:srgbClr val="EDEDED"/>
          </a:solidFill>
        </p:spPr>
      </p:pic>
      <p:sp>
        <p:nvSpPr>
          <p:cNvPr id="1169" name="텍스트 상자 19"/>
          <p:cNvSpPr txBox="1">
            <a:spLocks/>
          </p:cNvSpPr>
          <p:nvPr/>
        </p:nvSpPr>
        <p:spPr>
          <a:xfrm rot="0">
            <a:off x="6800850" y="5226685"/>
            <a:ext cx="41567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Area Street Lamp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하위</a:t>
            </a:r>
            <a:r>
              <a:rPr lang="ko-KR" sz="1800">
                <a:latin typeface="맑은 고딕" charset="0"/>
                <a:ea typeface="맑은 고딕" charset="0"/>
              </a:rPr>
              <a:t> 오브젝트로 Light에 </a:t>
            </a:r>
            <a:r>
              <a:rPr lang="ko-KR" sz="1800">
                <a:latin typeface="맑은 고딕" charset="0"/>
                <a:ea typeface="맑은 고딕" charset="0"/>
              </a:rPr>
              <a:t>Area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Light를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27855" y="318770"/>
            <a:ext cx="33235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60" name="Rect 0"/>
          <p:cNvSpPr txBox="1">
            <a:spLocks/>
          </p:cNvSpPr>
          <p:nvPr/>
        </p:nvSpPr>
        <p:spPr>
          <a:xfrm rot="0">
            <a:off x="1231900" y="5233035"/>
            <a:ext cx="4126865" cy="96012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rea</a:t>
            </a:r>
            <a:r>
              <a:rPr lang="ko-KR" sz="1800">
                <a:latin typeface="맑은 고딕" charset="0"/>
                <a:ea typeface="맑은 고딕" charset="0"/>
              </a:rPr>
              <a:t> Light는 전체 표면 영역에 의해 </a:t>
            </a:r>
            <a:r>
              <a:rPr lang="ko-KR" sz="1800">
                <a:latin typeface="맑은 고딕" charset="0"/>
                <a:ea typeface="맑은 고딕" charset="0"/>
              </a:rPr>
              <a:t>모든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방향으로 사각형의 한 쪽 면에서만 </a:t>
            </a:r>
            <a:r>
              <a:rPr lang="ko-KR" sz="1800">
                <a:latin typeface="맑은 고딕" charset="0"/>
                <a:ea typeface="맑은 고딕" charset="0"/>
              </a:rPr>
              <a:t>발사하</a:t>
            </a:r>
            <a:r>
              <a:rPr lang="ko-KR" sz="1800">
                <a:latin typeface="맑은 고딕" charset="0"/>
                <a:ea typeface="맑은 고딕" charset="0"/>
              </a:rPr>
              <a:t>는</a:t>
            </a:r>
            <a:r>
              <a:rPr lang="ko-KR" sz="1800">
                <a:latin typeface="맑은 고딕" charset="0"/>
                <a:ea typeface="맑은 고딕" charset="0"/>
              </a:rPr>
              <a:t> 조명입니다.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Picture " descr="C:/Users/Admin1/AppData/Roaming/PolarisOffice/ETemp/10232_14344976/fImage8921253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3677920"/>
            <a:ext cx="4135120" cy="1387475"/>
          </a:xfrm>
          <a:prstGeom prst="roundRect"/>
          <a:solidFill>
            <a:srgbClr val="EDEDED"/>
          </a:solidFill>
        </p:spPr>
      </p:pic>
      <p:sp>
        <p:nvSpPr>
          <p:cNvPr id="1166" name="텍스트 상자 20"/>
          <p:cNvSpPr txBox="1">
            <a:spLocks/>
          </p:cNvSpPr>
          <p:nvPr/>
        </p:nvSpPr>
        <p:spPr>
          <a:xfrm rot="0">
            <a:off x="1240790" y="2880995"/>
            <a:ext cx="41192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Area Light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7" name="그림 22" descr="C:/Users/Admin1/AppData/Roaming/PolarisOffice/ETemp/10232_14344976/fImage12542263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35735"/>
            <a:ext cx="4126865" cy="1346835"/>
          </a:xfrm>
          <a:prstGeom prst="roundRect"/>
          <a:solidFill>
            <a:srgbClr val="EDEDED"/>
          </a:solidFill>
        </p:spPr>
      </p:pic>
      <p:pic>
        <p:nvPicPr>
          <p:cNvPr id="1168" name="그림 25" descr="C:/Users/Admin1/AppData/Roaming/PolarisOffice/ETemp/10232_14344976/fImage48379264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95005" y="1438275"/>
            <a:ext cx="2670810" cy="1215390"/>
          </a:xfrm>
          <a:prstGeom prst="roundRect"/>
          <a:solidFill>
            <a:srgbClr val="EDEDED"/>
          </a:solidFill>
        </p:spPr>
      </p:pic>
      <p:pic>
        <p:nvPicPr>
          <p:cNvPr id="1169" name="그림 30" descr="C:/Users/Admin1/AppData/Roaming/PolarisOffice/ETemp/10232_14344976/fImage8088267935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1447165"/>
            <a:ext cx="1329055" cy="1198245"/>
          </a:xfrm>
          <a:prstGeom prst="roundRect"/>
          <a:solidFill>
            <a:srgbClr val="EDEDED"/>
          </a:solidFill>
        </p:spPr>
      </p:pic>
      <p:cxnSp>
        <p:nvCxnSpPr>
          <p:cNvPr id="1170" name="도형 33"/>
          <p:cNvCxnSpPr/>
          <p:nvPr/>
        </p:nvCxnSpPr>
        <p:spPr>
          <a:xfrm rot="0" flipH="1">
            <a:off x="7743825" y="1920240"/>
            <a:ext cx="1137920" cy="787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1" name="텍스트 상자 34"/>
          <p:cNvSpPr txBox="1">
            <a:spLocks/>
          </p:cNvSpPr>
          <p:nvPr/>
        </p:nvSpPr>
        <p:spPr>
          <a:xfrm rot="0">
            <a:off x="6822440" y="2763520"/>
            <a:ext cx="41522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폴더에 Road 텍스처를 </a:t>
            </a:r>
            <a:r>
              <a:rPr lang="ko-KR" sz="1800">
                <a:latin typeface="맑은 고딕" charset="0"/>
                <a:ea typeface="맑은 고딕" charset="0"/>
              </a:rPr>
              <a:t>Left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Ground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5" name="텍스트 상자 39"/>
          <p:cNvSpPr txBox="1">
            <a:spLocks/>
          </p:cNvSpPr>
          <p:nvPr/>
        </p:nvSpPr>
        <p:spPr>
          <a:xfrm rot="0">
            <a:off x="6822440" y="5238750"/>
            <a:ext cx="41522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Road 텍스처를 </a:t>
            </a:r>
            <a:r>
              <a:rPr lang="ko-KR" sz="1800">
                <a:latin typeface="맑은 고딕" charset="0"/>
                <a:ea typeface="맑은 고딕" charset="0"/>
              </a:rPr>
              <a:t>Righ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Ground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6" name="그림 40" descr="C:/Users/Admin1/AppData/Roaming/PolarisOffice/ETemp/10232_14344976/fImage483792756962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89290" y="3904615"/>
            <a:ext cx="2676525" cy="1215390"/>
          </a:xfrm>
          <a:prstGeom prst="roundRect"/>
          <a:solidFill>
            <a:srgbClr val="EDEDED"/>
          </a:solidFill>
        </p:spPr>
      </p:pic>
      <p:pic>
        <p:nvPicPr>
          <p:cNvPr id="1179" name="그림 43" descr="C:/Users/Admin1/AppData/Roaming/PolarisOffice/ETemp/10232_14344976/fImage8071278446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6885" y="3890645"/>
            <a:ext cx="1330960" cy="1229360"/>
          </a:xfrm>
          <a:prstGeom prst="roundRect"/>
          <a:solidFill>
            <a:srgbClr val="EDEDED"/>
          </a:solidFill>
        </p:spPr>
      </p:pic>
      <p:cxnSp>
        <p:nvCxnSpPr>
          <p:cNvPr id="1178" name="도형 42"/>
          <p:cNvCxnSpPr/>
          <p:nvPr/>
        </p:nvCxnSpPr>
        <p:spPr>
          <a:xfrm rot="0" flipH="1">
            <a:off x="7881620" y="4487545"/>
            <a:ext cx="1000125" cy="7810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02100" y="387985"/>
            <a:ext cx="39858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042" name="그림 44" descr="C:/Users/Admin1/AppData/Roaming/PolarisOffice/ETemp/10232_14344976/fImage5030324328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684905" y="1438275"/>
            <a:ext cx="1699260" cy="1706245"/>
          </a:xfrm>
          <a:prstGeom prst="roundRect"/>
          <a:solidFill>
            <a:srgbClr val="EDEDED"/>
          </a:solidFill>
        </p:spPr>
      </p:pic>
      <p:sp>
        <p:nvSpPr>
          <p:cNvPr id="1043" name="텍스트 상자 45"/>
          <p:cNvSpPr txBox="1">
            <a:spLocks/>
          </p:cNvSpPr>
          <p:nvPr/>
        </p:nvSpPr>
        <p:spPr>
          <a:xfrm rot="0">
            <a:off x="1223010" y="3316605"/>
            <a:ext cx="41611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</a:t>
            </a:r>
            <a:r>
              <a:rPr lang="ko-KR" sz="1800">
                <a:latin typeface="맑은 고딕" charset="0"/>
                <a:ea typeface="맑은 고딕" charset="0"/>
              </a:rPr>
              <a:t>Left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Ground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Contribute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GI를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92600" y="318770"/>
            <a:ext cx="36131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91" name="Rect 0"/>
          <p:cNvSpPr txBox="1">
            <a:spLocks/>
          </p:cNvSpPr>
          <p:nvPr/>
        </p:nvSpPr>
        <p:spPr>
          <a:xfrm rot="0">
            <a:off x="6845935" y="4043680"/>
            <a:ext cx="419925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라이트 맵은 실시간으로 생성되는 빛에 대한 정보를 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번에 </a:t>
            </a:r>
            <a:r>
              <a:rPr lang="ko-KR" sz="1800">
                <a:latin typeface="맑은 고딕" charset="0"/>
                <a:ea typeface="맑은 고딕" charset="0"/>
              </a:rPr>
              <a:t>저장한 </a:t>
            </a:r>
            <a:r>
              <a:rPr lang="ko-KR" sz="1800">
                <a:latin typeface="맑은 고딕" charset="0"/>
                <a:ea typeface="맑은 고딕" charset="0"/>
              </a:rPr>
              <a:t>텍스처입니다.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라이트 맵의 경우 빛을 받은 게임 오브젝트는 그림자와 반사면이 고정되어 있는 형태로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7" name="그림 2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1490" y="1228725"/>
            <a:ext cx="4194810" cy="2646680"/>
          </a:xfrm>
          <a:prstGeom prst="roundRect"/>
          <a:solidFill>
            <a:srgbClr val="EDEDED"/>
          </a:solidFill>
        </p:spPr>
      </p:pic>
      <p:pic>
        <p:nvPicPr>
          <p:cNvPr id="1208" name="그림 48" descr="C:/Users/Admin1/AppData/Roaming/PolarisOffice/ETemp/10232_14344976/fImage21138884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64590" y="1190625"/>
            <a:ext cx="4023995" cy="4000500"/>
          </a:xfrm>
          <a:prstGeom prst="rect"/>
          <a:noFill/>
        </p:spPr>
      </p:pic>
      <p:sp>
        <p:nvSpPr>
          <p:cNvPr id="1209" name="텍스트 상자 49"/>
          <p:cNvSpPr txBox="1">
            <a:spLocks/>
          </p:cNvSpPr>
          <p:nvPr/>
        </p:nvSpPr>
        <p:spPr>
          <a:xfrm rot="0">
            <a:off x="1165860" y="5320665"/>
            <a:ext cx="4013835" cy="90805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Window에서 </a:t>
            </a:r>
            <a:r>
              <a:rPr lang="ko-KR" sz="1800">
                <a:latin typeface="맑은 고딕" charset="0"/>
                <a:ea typeface="맑은 고딕" charset="0"/>
              </a:rPr>
              <a:t>Rendering을</a:t>
            </a:r>
            <a:r>
              <a:rPr lang="ko-KR" sz="1800">
                <a:latin typeface="맑은 고딕" charset="0"/>
                <a:ea typeface="맑은 고딕" charset="0"/>
              </a:rPr>
              <a:t> 선택하고 Lighting </a:t>
            </a:r>
            <a:r>
              <a:rPr lang="ko-KR" sz="1800">
                <a:latin typeface="맑은 고딕" charset="0"/>
                <a:ea typeface="맑은 고딕" charset="0"/>
              </a:rPr>
              <a:t>Settings를</a:t>
            </a:r>
            <a:r>
              <a:rPr lang="ko-KR" sz="1800">
                <a:latin typeface="맑은 고딕" charset="0"/>
                <a:ea typeface="맑은 고딕" charset="0"/>
              </a:rPr>
              <a:t> 선택합니다.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11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