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978" r:id="rId12"/>
  </p:sldMasterIdLst>
  <p:notesMasterIdLst>
    <p:notesMasterId r:id="rId14"/>
  </p:notesMasterIdLst>
  <p:sldIdLst>
    <p:sldId id="309" r:id="rId16"/>
    <p:sldId id="307" r:id="rId18"/>
    <p:sldId id="327" r:id="rId20"/>
    <p:sldId id="326" r:id="rId22"/>
    <p:sldId id="320" r:id="rId24"/>
    <p:sldId id="328" r:id="rId25"/>
    <p:sldId id="321" r:id="rId27"/>
    <p:sldId id="329" r:id="rId29"/>
    <p:sldId id="322" r:id="rId31"/>
    <p:sldId id="330" r:id="rId33"/>
    <p:sldId id="331" r:id="rId35"/>
    <p:sldId id="332" r:id="rId37"/>
    <p:sldId id="333" r:id="rId38"/>
    <p:sldId id="334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1" Type="http://schemas.openxmlformats.org/officeDocument/2006/relationships/slide" Target="slides/slide9.xml"></Relationship><Relationship Id="rId33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7" Type="http://schemas.openxmlformats.org/officeDocument/2006/relationships/slide" Target="slides/slide12.xml"></Relationship><Relationship Id="rId38" Type="http://schemas.openxmlformats.org/officeDocument/2006/relationships/slide" Target="slides/slide13.xml"></Relationship><Relationship Id="rId39" Type="http://schemas.openxmlformats.org/officeDocument/2006/relationships/slide" Target="slides/slide14.xml"></Relationship><Relationship Id="rId44" Type="http://schemas.openxmlformats.org/officeDocument/2006/relationships/viewProps" Target="viewProps.xml"></Relationship><Relationship Id="rId4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slide" Target="../slides/slide13.xml"></Relationship><Relationship Id="rId2" Type="http://schemas.openxmlformats.org/officeDocument/2006/relationships/notesMaster" Target="../notesMasters/notesMaster1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slide" Target="../slides/slide14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5" Type="http://schemas.openxmlformats.org/officeDocument/2006/relationships/image" Target="../media/fImage89511486334.png"></Relationship><Relationship Id="rId7" Type="http://schemas.openxmlformats.org/officeDocument/2006/relationships/notesSlide" Target="../notesSlides/notesSlide1.xml"></Relationship><Relationship Id="rId10" Type="http://schemas.openxmlformats.org/officeDocument/2006/relationships/image" Target="../media/fImage22052236334.png"></Relationship><Relationship Id="rId12" Type="http://schemas.openxmlformats.org/officeDocument/2006/relationships/image" Target="../media/fImage2242172279169.png"></Relationship><Relationship Id="rId14" Type="http://schemas.openxmlformats.org/officeDocument/2006/relationships/image" Target="../media/fImage764925541.png"></Relationship><Relationship Id="rId15" Type="http://schemas.openxmlformats.org/officeDocument/2006/relationships/image" Target="../media/fImage53662568467.png"></Relationship><Relationship Id="rId16" Type="http://schemas.openxmlformats.org/officeDocument/2006/relationships/image" Target="../media/fImage53662576334.png"></Relationship><Relationship Id="rId17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09092446500.png"></Relationship><Relationship Id="rId3" Type="http://schemas.openxmlformats.org/officeDocument/2006/relationships/image" Target="../media/fImage34512499169.png"></Relationship><Relationship Id="rId4" Type="http://schemas.openxmlformats.org/officeDocument/2006/relationships/image" Target="../media/fImage122812515724.png"></Relationship><Relationship Id="rId5" Type="http://schemas.openxmlformats.org/officeDocument/2006/relationships/image" Target="../media/fImage44532521478.png"></Relationship><Relationship Id="rId6" Type="http://schemas.openxmlformats.org/officeDocument/2006/relationships/image" Target="../media/fImage22592549358.png"></Relationship><Relationship Id="rId7" Type="http://schemas.openxmlformats.org/officeDocument/2006/relationships/image" Target="../media/fImage128252566962.png"></Relationship><Relationship Id="rId8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59942734464.png"></Relationship><Relationship Id="rId3" Type="http://schemas.openxmlformats.org/officeDocument/2006/relationships/image" Target="../media/fImage129632745705.png"></Relationship><Relationship Id="rId4" Type="http://schemas.openxmlformats.org/officeDocument/2006/relationships/image" Target="../media/fImage630462768145.png"></Relationship><Relationship Id="rId5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image" Target="../media/fImage2242172279169.png"></Relationship><Relationship Id="rId6" Type="http://schemas.openxmlformats.org/officeDocument/2006/relationships/image" Target="../media/fImage3511291491.png"></Relationship><Relationship Id="rId7" Type="http://schemas.openxmlformats.org/officeDocument/2006/relationships/notesSlide" Target="../notesSlides/notesSlide12.xml"></Relationship><Relationship Id="rId8" Type="http://schemas.openxmlformats.org/officeDocument/2006/relationships/image" Target="../media/fImage437819841.png"></Relationship><Relationship Id="rId9" Type="http://schemas.openxmlformats.org/officeDocument/2006/relationships/image" Target="../media/fImage89892908467.png"></Relationship><Relationship Id="rId10" Type="http://schemas.openxmlformats.org/officeDocument/2006/relationships/image" Target="../media/fImage53012916334.png"></Relationship><Relationship Id="rId11" Type="http://schemas.openxmlformats.org/officeDocument/2006/relationships/image" Target="../media/fImage59202926500.png"></Relationship><Relationship Id="rId12" Type="http://schemas.openxmlformats.org/officeDocument/2006/relationships/image" Target="../media/fImage99672939169.png"></Relationship><Relationship Id="rId13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58293115724.png"></Relationship><Relationship Id="rId3" Type="http://schemas.openxmlformats.org/officeDocument/2006/relationships/image" Target="../media/fImage415713141478.png"></Relationship><Relationship Id="rId4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9203239358.png"></Relationship><Relationship Id="rId3" Type="http://schemas.openxmlformats.org/officeDocument/2006/relationships/image" Target="../media/fImage18133246962.png"></Relationship><Relationship Id="rId4" Type="http://schemas.openxmlformats.org/officeDocument/2006/relationships/image" Target="../media/fImage59203274464.png"></Relationship><Relationship Id="rId5" Type="http://schemas.openxmlformats.org/officeDocument/2006/relationships/image" Target="../media/fImage128983285705.png"></Relationship><Relationship Id="rId6" Type="http://schemas.openxmlformats.org/officeDocument/2006/relationships/image" Target="../media/fImage228243308145.png"></Relationship><Relationship Id="rId7" Type="http://schemas.openxmlformats.org/officeDocument/2006/relationships/notesSlide" Target="../notesSlides/notesSlide14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8" Type="http://schemas.openxmlformats.org/officeDocument/2006/relationships/image" Target="../media/fImage58051529169.png"></Relationship><Relationship Id="rId11" Type="http://schemas.openxmlformats.org/officeDocument/2006/relationships/image" Target="../media/fImage120802301478.png"></Relationship><Relationship Id="rId1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19673606500.png"></Relationship><Relationship Id="rId3" Type="http://schemas.openxmlformats.org/officeDocument/2006/relationships/image" Target="../media/fImage46343619169.png"></Relationship><Relationship Id="rId4" Type="http://schemas.openxmlformats.org/officeDocument/2006/relationships/image" Target="../media/fImage73043625724.png"></Relationship><Relationship Id="rId5" Type="http://schemas.openxmlformats.org/officeDocument/2006/relationships/image" Target="../media/fImage2242172279169.png"></Relationship><Relationship Id="rId6" Type="http://schemas.openxmlformats.org/officeDocument/2006/relationships/image" Target="../media/fImage75692385705.png"></Relationship><Relationship Id="rId7" Type="http://schemas.openxmlformats.org/officeDocument/2006/relationships/image" Target="../media/fImage125493721478.png"></Relationship><Relationship Id="rId8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6363529358.png"></Relationship><Relationship Id="rId3" Type="http://schemas.openxmlformats.org/officeDocument/2006/relationships/image" Target="../media/fImage129593546962.png"></Relationship><Relationship Id="rId4" Type="http://schemas.openxmlformats.org/officeDocument/2006/relationships/image" Target="../media/fImage330251699169.png"></Relationship><Relationship Id="rId5" Type="http://schemas.openxmlformats.org/officeDocument/2006/relationships/image" Target="../media/fImage56051705724.png"></Relationship><Relationship Id="rId6" Type="http://schemas.openxmlformats.org/officeDocument/2006/relationships/image" Target="../media/fImage58303784464.png"></Relationship><Relationship Id="rId7" Type="http://schemas.openxmlformats.org/officeDocument/2006/relationships/image" Target="../media/fImage123222398145.png"></Relationship><Relationship Id="rId8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image" Target="../media/fImage168562729169.png"></Relationship><Relationship Id="rId7" Type="http://schemas.openxmlformats.org/officeDocument/2006/relationships/notesSlide" Target="../notesSlides/notesSlide5.xml"></Relationship><Relationship Id="rId10" Type="http://schemas.openxmlformats.org/officeDocument/2006/relationships/image" Target="../media/fImage108793805705.png"></Relationship><Relationship Id="rId11" Type="http://schemas.openxmlformats.org/officeDocument/2006/relationships/image" Target="../media/fImage223883818145.png"></Relationship><Relationship Id="rId12" Type="http://schemas.openxmlformats.org/officeDocument/2006/relationships/image" Target="../media/fImage112263823281.png"></Relationship><Relationship Id="rId13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1742696334.png"></Relationship><Relationship Id="rId3" Type="http://schemas.openxmlformats.org/officeDocument/2006/relationships/image" Target="../media/fImage108793906827.png"></Relationship><Relationship Id="rId4" Type="http://schemas.openxmlformats.org/officeDocument/2006/relationships/image" Target="../media/fImage246483989961.png"></Relationship><Relationship Id="rId5" Type="http://schemas.openxmlformats.org/officeDocument/2006/relationships/image" Target="../media/fImage11453399491.png"></Relationship><Relationship Id="rId6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notesSlide" Target="../notesSlides/notesSlide7.xml"></Relationship><Relationship Id="rId6" Type="http://schemas.openxmlformats.org/officeDocument/2006/relationships/image" Target="../media/fImage2596315941.png"></Relationship><Relationship Id="rId7" Type="http://schemas.openxmlformats.org/officeDocument/2006/relationships/image" Target="../media/fImage198552438467.png"></Relationship><Relationship Id="rId8" Type="http://schemas.openxmlformats.org/officeDocument/2006/relationships/image" Target="../media/fImage205302446334.png"></Relationship><Relationship Id="rId9" Type="http://schemas.openxmlformats.org/officeDocument/2006/relationships/image" Target="../media/fImage11453399491.png"></Relationship><Relationship Id="rId10" Type="http://schemas.openxmlformats.org/officeDocument/2006/relationships/image" Target="../media/fImage747921941.png"></Relationship><Relationship Id="rId11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91682899358.png"></Relationship><Relationship Id="rId3" Type="http://schemas.openxmlformats.org/officeDocument/2006/relationships/image" Target="../media/fImage204952486500.png"></Relationship><Relationship Id="rId4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notesSlide" Target="../notesSlides/notesSlide9.xml"></Relationship><Relationship Id="rId7" Type="http://schemas.openxmlformats.org/officeDocument/2006/relationships/image" Target="../media/fImage47032256334.png"></Relationship><Relationship Id="rId9" Type="http://schemas.openxmlformats.org/officeDocument/2006/relationships/image" Target="../media/fImage41143168467.png"></Relationship><Relationship Id="rId10" Type="http://schemas.openxmlformats.org/officeDocument/2006/relationships/image" Target="../media/fImage27332579169.png"></Relationship><Relationship Id="rId11" Type="http://schemas.openxmlformats.org/officeDocument/2006/relationships/image" Target="../media/fImage622015741.png"></Relationship><Relationship Id="rId12" Type="http://schemas.openxmlformats.org/officeDocument/2006/relationships/image" Target="../media/fImage38391598467.png"></Relationship><Relationship Id="rId13" Type="http://schemas.openxmlformats.org/officeDocument/2006/relationships/image" Target="../media/fImage109091606334.png"></Relationship><Relationship Id="rId14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462145" y="416560"/>
            <a:ext cx="32645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26" name="텍스트 상자 6"/>
          <p:cNvSpPr txBox="1">
            <a:spLocks/>
          </p:cNvSpPr>
          <p:nvPr/>
        </p:nvSpPr>
        <p:spPr>
          <a:xfrm rot="0">
            <a:off x="1231900" y="2619375"/>
            <a:ext cx="41440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 번째로 </a:t>
            </a:r>
            <a:r>
              <a:rPr sz="1800">
                <a:latin typeface="맑은 고딕" charset="0"/>
                <a:ea typeface="맑은 고딕" charset="0"/>
              </a:rPr>
              <a:t>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월</a:t>
            </a:r>
            <a:r>
              <a:rPr lang="ko-KR" sz="1800">
                <a:latin typeface="맑은 고딕" charset="0"/>
                <a:ea typeface="맑은 고딕" charset="0"/>
              </a:rPr>
              <a:t>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8" name="그림 12" descr="C:/Users/Admin1/AppData/Roaming/PolarisOffice/ETemp/8912_22674152/fImage8951148633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1438275"/>
            <a:ext cx="4143375" cy="2713990"/>
          </a:xfrm>
          <a:prstGeom prst="roundRect"/>
          <a:solidFill>
            <a:srgbClr val="EDEDED"/>
          </a:solidFill>
        </p:spPr>
      </p:pic>
      <p:sp>
        <p:nvSpPr>
          <p:cNvPr id="29" name="텍스트 상자 13"/>
          <p:cNvSpPr txBox="1">
            <a:spLocks/>
          </p:cNvSpPr>
          <p:nvPr/>
        </p:nvSpPr>
        <p:spPr>
          <a:xfrm rot="0">
            <a:off x="6813550" y="4319270"/>
            <a:ext cx="413512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 Character 오브젝트에 </a:t>
            </a:r>
            <a:r>
              <a:rPr lang="ko-KR" sz="1800">
                <a:latin typeface="맑은 고딕" charset="0"/>
                <a:ea typeface="맑은 고딕" charset="0"/>
              </a:rPr>
              <a:t>Photon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View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Photon</a:t>
            </a:r>
            <a:r>
              <a:rPr lang="ko-KR" sz="1800">
                <a:latin typeface="맑은 고딕" charset="0"/>
                <a:ea typeface="맑은 고딕" charset="0"/>
              </a:rPr>
              <a:t> View를 추가하게 되면 </a:t>
            </a:r>
            <a:r>
              <a:rPr lang="ko-KR" sz="1800">
                <a:latin typeface="맑은 고딕" charset="0"/>
                <a:ea typeface="맑은 고딕" charset="0"/>
              </a:rPr>
              <a:t>포톤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네트워크에</a:t>
            </a:r>
            <a:r>
              <a:rPr lang="ko-KR" sz="1800">
                <a:latin typeface="맑은 고딕" charset="0"/>
                <a:ea typeface="맑은 고딕" charset="0"/>
              </a:rPr>
              <a:t> 연결(동기화)될 수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객체가</a:t>
            </a:r>
            <a:r>
              <a:rPr lang="ko-KR" sz="1800">
                <a:latin typeface="맑은 고딕" charset="0"/>
                <a:ea typeface="맑은 고딕" charset="0"/>
              </a:rPr>
              <a:t>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3" name="그림 9" descr="C:/Users/Admin1/AppData/Roaming/PolarisOffice/ETemp/8912_22674152/fImage22052236334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563745" y="4006215"/>
            <a:ext cx="815975" cy="848995"/>
          </a:xfrm>
          <a:prstGeom prst="roundRect"/>
          <a:solidFill>
            <a:srgbClr val="EDEDED"/>
          </a:solidFill>
        </p:spPr>
      </p:pic>
      <p:sp>
        <p:nvSpPr>
          <p:cNvPr id="37" name="텍스트 상자 16"/>
          <p:cNvSpPr txBox="1">
            <a:spLocks/>
          </p:cNvSpPr>
          <p:nvPr/>
        </p:nvSpPr>
        <p:spPr>
          <a:xfrm rot="0">
            <a:off x="1231900" y="5159375"/>
            <a:ext cx="41440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CharacterSystem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Character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8" name="그림 1" descr="C:/Users/Admin1/AppData/Roaming/PolarisOffice/ETemp/8912_22674152/fImage764925541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39390" y="1447165"/>
            <a:ext cx="2627630" cy="1034415"/>
          </a:xfrm>
          <a:prstGeom prst="roundRect"/>
          <a:solidFill>
            <a:srgbClr val="EDEDED"/>
          </a:solidFill>
        </p:spPr>
      </p:pic>
      <p:pic>
        <p:nvPicPr>
          <p:cNvPr id="39" name="그림 5" descr="C:/Users/Admin1/AppData/Roaming/PolarisOffice/ETemp/8912_22674152/fImage53662568467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38275"/>
            <a:ext cx="1361440" cy="1051560"/>
          </a:xfrm>
          <a:prstGeom prst="roundRect"/>
          <a:solidFill>
            <a:srgbClr val="EDEDED"/>
          </a:solidFill>
        </p:spPr>
      </p:pic>
      <p:pic>
        <p:nvPicPr>
          <p:cNvPr id="35" name="그림 14" descr="C:/Users/Admin1/AppData/Roaming/PolarisOffice/ETemp/8912_22674152/fImage2242172279169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289810" y="1797050"/>
            <a:ext cx="625475" cy="351790"/>
          </a:xfrm>
          <a:prstGeom prst="rect"/>
          <a:noFill/>
        </p:spPr>
      </p:pic>
      <p:pic>
        <p:nvPicPr>
          <p:cNvPr id="40" name="그림 8" descr="C:/Users/Admin1/AppData/Roaming/PolarisOffice/ETemp/8912_22674152/fImage53662576334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4440" y="3747135"/>
            <a:ext cx="3004185" cy="1257935"/>
          </a:xfrm>
          <a:prstGeom prst="roundRect"/>
          <a:solidFill>
            <a:srgbClr val="EDEDED"/>
          </a:solidFill>
        </p:spPr>
      </p:pic>
      <p:cxnSp>
        <p:nvCxnSpPr>
          <p:cNvPr id="41" name="도형 9"/>
          <p:cNvCxnSpPr>
            <a:stCxn id="33" idx="1"/>
          </p:cNvCxnSpPr>
          <p:nvPr/>
        </p:nvCxnSpPr>
        <p:spPr>
          <a:xfrm rot="0" flipH="1">
            <a:off x="3428365" y="4430395"/>
            <a:ext cx="1136015" cy="3683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01465" y="407035"/>
            <a:ext cx="39871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81" name="Rect 0"/>
          <p:cNvSpPr txBox="1">
            <a:spLocks/>
          </p:cNvSpPr>
          <p:nvPr/>
        </p:nvSpPr>
        <p:spPr>
          <a:xfrm rot="0">
            <a:off x="1238885" y="5444490"/>
            <a:ext cx="413702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Character 라는 태그 이름을 </a:t>
            </a:r>
            <a:r>
              <a:rPr sz="1800">
                <a:latin typeface="맑은 고딕" charset="0"/>
                <a:ea typeface="맑은 고딕" charset="0"/>
              </a:rPr>
              <a:t>정의</a:t>
            </a:r>
            <a:r>
              <a:rPr sz="1800">
                <a:latin typeface="맑은 고딕" charset="0"/>
                <a:ea typeface="맑은 고딕" charset="0"/>
              </a:rPr>
              <a:t>하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저장합니다</a:t>
            </a:r>
            <a:r>
              <a:rPr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5" name="Rect 0"/>
          <p:cNvSpPr txBox="1">
            <a:spLocks/>
          </p:cNvSpPr>
          <p:nvPr/>
        </p:nvSpPr>
        <p:spPr>
          <a:xfrm rot="0">
            <a:off x="1232535" y="3517900"/>
            <a:ext cx="41465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Tags에 태그를 </a:t>
            </a:r>
            <a:r>
              <a:rPr sz="1800">
                <a:latin typeface="맑은 고딕" charset="0"/>
                <a:ea typeface="맑은 고딕" charset="0"/>
              </a:rPr>
              <a:t>추가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0" name="Picture " descr="C:/Users/Admin1/AppData/Roaming/PolarisOffice/ETemp/4640_5818368/fImage10909244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43315" y="1438275"/>
            <a:ext cx="2222500" cy="1336040"/>
          </a:xfrm>
          <a:prstGeom prst="roundRect"/>
          <a:solidFill>
            <a:srgbClr val="EDEDED"/>
          </a:solidFill>
        </p:spPr>
      </p:pic>
      <p:sp>
        <p:nvSpPr>
          <p:cNvPr id="91" name="Rect 0"/>
          <p:cNvSpPr txBox="1">
            <a:spLocks/>
          </p:cNvSpPr>
          <p:nvPr/>
        </p:nvSpPr>
        <p:spPr>
          <a:xfrm rot="0">
            <a:off x="6822440" y="2886710"/>
            <a:ext cx="413512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Character 오브젝트의 </a:t>
            </a:r>
            <a:r>
              <a:rPr lang="ko-KR" sz="1800">
                <a:latin typeface="맑은 고딕" charset="0"/>
                <a:ea typeface="맑은 고딕" charset="0"/>
              </a:rPr>
              <a:t>Tag를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2" name="그림 12" descr="C:/Users/Admin1/AppData/Roaming/PolarisOffice/ETemp/4640_5818368/fImage3451249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6345" y="4332605"/>
            <a:ext cx="4130675" cy="999490"/>
          </a:xfrm>
          <a:prstGeom prst="roundRect"/>
          <a:solidFill>
            <a:srgbClr val="EDEDED"/>
          </a:solidFill>
        </p:spPr>
      </p:pic>
      <p:pic>
        <p:nvPicPr>
          <p:cNvPr id="93" name="그림 16" descr="C:/Users/Admin1/AppData/Roaming/PolarisOffice/ETemp/4640_5818368/fImage12281251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8275"/>
            <a:ext cx="4135120" cy="1964690"/>
          </a:xfrm>
          <a:prstGeom prst="roundRect"/>
          <a:solidFill>
            <a:srgbClr val="EDEDED"/>
          </a:solidFill>
        </p:spPr>
      </p:pic>
      <p:pic>
        <p:nvPicPr>
          <p:cNvPr id="94" name="그림 19" descr="C:/Users/Admin1/AppData/Roaming/PolarisOffice/ETemp/4640_5818368/fImage4453252147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7165"/>
            <a:ext cx="1714500" cy="1318260"/>
          </a:xfrm>
          <a:prstGeom prst="roundRect"/>
          <a:solidFill>
            <a:srgbClr val="EDEDED"/>
          </a:solidFill>
        </p:spPr>
      </p:pic>
      <p:pic>
        <p:nvPicPr>
          <p:cNvPr id="96" name="그림 25" descr="C:/Users/Admin1/AppData/Roaming/PolarisOffice/ETemp/4640_5818368/fImage2259254935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207625" y="3971290"/>
            <a:ext cx="767080" cy="793115"/>
          </a:xfrm>
          <a:prstGeom prst="roundRect"/>
          <a:solidFill>
            <a:srgbClr val="EDEDED"/>
          </a:solidFill>
        </p:spPr>
      </p:pic>
      <p:sp>
        <p:nvSpPr>
          <p:cNvPr id="97" name="텍스트 상자 28"/>
          <p:cNvSpPr txBox="1">
            <a:spLocks/>
          </p:cNvSpPr>
          <p:nvPr/>
        </p:nvSpPr>
        <p:spPr>
          <a:xfrm rot="0">
            <a:off x="6813550" y="5207000"/>
            <a:ext cx="41433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CameraShake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 다음 Main Camera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8" name="그림 29" descr="C:/Users/Admin1/AppData/Roaming/PolarisOffice/ETemp/4640_5818368/fImage128252566962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870" y="3686810"/>
            <a:ext cx="3020695" cy="1344295"/>
          </a:xfrm>
          <a:prstGeom prst="roundRect"/>
          <a:solidFill>
            <a:srgbClr val="EDEDED"/>
          </a:solidFill>
        </p:spPr>
      </p:pic>
      <p:cxnSp>
        <p:nvCxnSpPr>
          <p:cNvPr id="99" name="도형 32"/>
          <p:cNvCxnSpPr>
            <a:stCxn id="96" idx="1"/>
          </p:cNvCxnSpPr>
          <p:nvPr/>
        </p:nvCxnSpPr>
        <p:spPr>
          <a:xfrm rot="0" flipH="1">
            <a:off x="8088630" y="4367530"/>
            <a:ext cx="2119630" cy="4826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01465" y="407035"/>
            <a:ext cx="39871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81" name="Rect 0"/>
          <p:cNvSpPr txBox="1">
            <a:spLocks/>
          </p:cNvSpPr>
          <p:nvPr/>
        </p:nvSpPr>
        <p:spPr>
          <a:xfrm rot="0">
            <a:off x="1238885" y="5186680"/>
            <a:ext cx="41370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Start( ) 함수에서 </a:t>
            </a:r>
            <a:r>
              <a:rPr sz="1800">
                <a:latin typeface="맑은 고딕" charset="0"/>
                <a:ea typeface="맑은 고딕" charset="0"/>
              </a:rPr>
              <a:t>direct</a:t>
            </a:r>
            <a:r>
              <a:rPr sz="1800">
                <a:latin typeface="맑은 고딕" charset="0"/>
                <a:ea typeface="맑은 고딕" charset="0"/>
              </a:rPr>
              <a:t>i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변수에 자신의 지역 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값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5" name="Rect 0"/>
          <p:cNvSpPr txBox="1">
            <a:spLocks/>
          </p:cNvSpPr>
          <p:nvPr/>
        </p:nvSpPr>
        <p:spPr>
          <a:xfrm rot="0">
            <a:off x="1241425" y="2957830"/>
            <a:ext cx="41173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그다음으로 CameraShake </a:t>
            </a:r>
            <a:r>
              <a:rPr sz="1800">
                <a:latin typeface="맑은 고딕" charset="0"/>
                <a:ea typeface="맑은 고딕" charset="0"/>
              </a:rPr>
              <a:t>스크립트에</a:t>
            </a:r>
            <a:r>
              <a:rPr sz="1800">
                <a:latin typeface="맑은 고딕" charset="0"/>
                <a:ea typeface="맑은 고딕" charset="0"/>
              </a:rPr>
              <a:t>서</a:t>
            </a:r>
            <a:r>
              <a:rPr sz="1800">
                <a:latin typeface="맑은 고딕" charset="0"/>
                <a:ea typeface="맑은 고딕" charset="0"/>
              </a:rPr>
              <a:t> float 변수와 Vector3 </a:t>
            </a:r>
            <a:r>
              <a:rPr sz="1800">
                <a:latin typeface="맑은 고딕" charset="0"/>
                <a:ea typeface="맑은 고딕" charset="0"/>
              </a:rPr>
              <a:t>변수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7" name="Rect 0"/>
          <p:cNvSpPr txBox="1">
            <a:spLocks/>
          </p:cNvSpPr>
          <p:nvPr/>
        </p:nvSpPr>
        <p:spPr>
          <a:xfrm rot="0">
            <a:off x="6831330" y="3320415"/>
            <a:ext cx="4126230" cy="28619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Shake(float, float) 코루틴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반복문 안에서 자기의 지역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원호의 랜덤 위치로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반복문이 끝나면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자신의 지역 </a:t>
            </a:r>
            <a:r>
              <a:rPr lang="ko-KR" sz="1800">
                <a:latin typeface="맑은 고딕" charset="0"/>
                <a:ea typeface="맑은 고딕" charset="0"/>
              </a:rPr>
              <a:t>위치에</a:t>
            </a:r>
            <a:r>
              <a:rPr lang="ko-KR" sz="1800">
                <a:latin typeface="맑은 고딕" charset="0"/>
                <a:ea typeface="맑은 고딕" charset="0"/>
              </a:rPr>
              <a:t> 다시 direction 변</a:t>
            </a:r>
            <a:r>
              <a:rPr lang="ko-KR" sz="1800">
                <a:latin typeface="맑은 고딕" charset="0"/>
                <a:ea typeface="맑은 고딕" charset="0"/>
              </a:rPr>
              <a:t>수를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0" name="그림 33" descr="C:/Users/Admin1/AppData/Roaming/PolarisOffice/ETemp/4640_5818368/fImage35994273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4126230" cy="1361440"/>
          </a:xfrm>
          <a:prstGeom prst="roundRect"/>
          <a:solidFill>
            <a:srgbClr val="EDEDED"/>
          </a:solidFill>
        </p:spPr>
      </p:pic>
      <p:pic>
        <p:nvPicPr>
          <p:cNvPr id="101" name="그림 36" descr="C:/Users/Admin1/AppData/Roaming/PolarisOffice/ETemp/4640_5818368/fImage12963274570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6980" y="4074160"/>
            <a:ext cx="4130040" cy="1025525"/>
          </a:xfrm>
          <a:prstGeom prst="roundRect"/>
          <a:solidFill>
            <a:srgbClr val="EDEDED"/>
          </a:solidFill>
        </p:spPr>
      </p:pic>
      <p:pic>
        <p:nvPicPr>
          <p:cNvPr id="102" name="그림 42" descr="C:/Users/Admin1/AppData/Roaming/PolarisOffice/ETemp/4640_5818368/fImage63046276814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6530"/>
            <a:ext cx="4135120" cy="17151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01465" y="407035"/>
            <a:ext cx="39871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81" name="Rect 0"/>
          <p:cNvSpPr txBox="1">
            <a:spLocks/>
          </p:cNvSpPr>
          <p:nvPr/>
        </p:nvSpPr>
        <p:spPr>
          <a:xfrm rot="0">
            <a:off x="1238885" y="5057140"/>
            <a:ext cx="41452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Project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Model 폴더에 Bee </a:t>
            </a:r>
            <a:r>
              <a:rPr sz="1800">
                <a:latin typeface="맑은 고딕" charset="0"/>
                <a:ea typeface="맑은 고딕" charset="0"/>
              </a:rPr>
              <a:t>모델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lang="ko-KR" sz="1800">
                <a:latin typeface="맑은 고딕" charset="0"/>
                <a:ea typeface="맑은 고딕" charset="0"/>
              </a:rPr>
              <a:t>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5" name="Rect 0"/>
          <p:cNvSpPr txBox="1">
            <a:spLocks/>
          </p:cNvSpPr>
          <p:nvPr/>
        </p:nvSpPr>
        <p:spPr>
          <a:xfrm rot="0">
            <a:off x="1241425" y="2665095"/>
            <a:ext cx="41344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그다음으로 Project 폴더 아래에 </a:t>
            </a:r>
            <a:r>
              <a:rPr sz="1800">
                <a:latin typeface="맑은 고딕" charset="0"/>
                <a:ea typeface="맑은 고딕" charset="0"/>
              </a:rPr>
              <a:t>있</a:t>
            </a:r>
            <a:r>
              <a:rPr sz="1800">
                <a:latin typeface="맑은 고딕" charset="0"/>
                <a:ea typeface="맑은 고딕" charset="0"/>
              </a:rPr>
              <a:t>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Model 폴더에 Grass Ground </a:t>
            </a:r>
            <a:r>
              <a:rPr sz="1800">
                <a:latin typeface="맑은 고딕" charset="0"/>
                <a:ea typeface="맑은 고딕" charset="0"/>
              </a:rPr>
              <a:t>모델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" name="그림 5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47165"/>
            <a:ext cx="4126865" cy="1094740"/>
          </a:xfrm>
          <a:prstGeom prst="roundRect"/>
          <a:solidFill>
            <a:srgbClr val="EDEDED"/>
          </a:solidFill>
        </p:spPr>
      </p:pic>
      <p:sp>
        <p:nvSpPr>
          <p:cNvPr id="108" name="텍스트 상자 58"/>
          <p:cNvSpPr txBox="1">
            <a:spLocks/>
          </p:cNvSpPr>
          <p:nvPr/>
        </p:nvSpPr>
        <p:spPr>
          <a:xfrm rot="0">
            <a:off x="6834505" y="2659380"/>
            <a:ext cx="412369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Terrain 오브젝트에 </a:t>
            </a:r>
            <a:r>
              <a:rPr sz="1800">
                <a:latin typeface="맑은 고딕" charset="0"/>
                <a:ea typeface="맑은 고딕" charset="0"/>
              </a:rPr>
              <a:t>Mesh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Collider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컴포넌트를</a:t>
            </a:r>
            <a:r>
              <a:rPr sz="1800">
                <a:latin typeface="맑은 고딕" charset="0"/>
                <a:ea typeface="맑은 고딕" charset="0"/>
              </a:rPr>
              <a:t>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" name="그림 4" descr="C:/Users/Admin1/AppData/Roaming/PolarisOffice/ETemp/5240_7992456/fImage43781984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7520" y="3496945"/>
            <a:ext cx="4130040" cy="1421765"/>
          </a:xfrm>
          <a:prstGeom prst="roundRect"/>
          <a:solidFill>
            <a:srgbClr val="EDEDED"/>
          </a:solidFill>
        </p:spPr>
      </p:pic>
      <p:sp>
        <p:nvSpPr>
          <p:cNvPr id="111" name="텍스트 상자 7"/>
          <p:cNvSpPr txBox="1">
            <a:spLocks/>
          </p:cNvSpPr>
          <p:nvPr/>
        </p:nvSpPr>
        <p:spPr>
          <a:xfrm rot="0">
            <a:off x="6840220" y="5052060"/>
            <a:ext cx="41255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Character 오브젝트에 </a:t>
            </a:r>
            <a:r>
              <a:rPr sz="1800">
                <a:latin typeface="맑은 고딕" charset="0"/>
                <a:ea typeface="맑은 고딕" charset="0"/>
              </a:rPr>
              <a:t>Photon</a:t>
            </a:r>
            <a:r>
              <a:rPr sz="1800">
                <a:latin typeface="맑은 고딕" charset="0"/>
                <a:ea typeface="맑은 고딕" charset="0"/>
              </a:rPr>
              <a:t> Animator View 컴포넌트를 </a:t>
            </a:r>
            <a:r>
              <a:rPr sz="1800">
                <a:latin typeface="맑은 고딕" charset="0"/>
                <a:ea typeface="맑은 고딕" charset="0"/>
              </a:rPr>
              <a:t>추가합니</a:t>
            </a:r>
            <a:r>
              <a:rPr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" name="그림 16" descr="C:/Users/Admin1/AppData/Roaming/PolarisOffice/ETemp/5240_7992456/fImage89892908467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01620" y="1445895"/>
            <a:ext cx="2574290" cy="1124585"/>
          </a:xfrm>
          <a:prstGeom prst="roundRect"/>
          <a:solidFill>
            <a:srgbClr val="EDEDED"/>
          </a:solidFill>
        </p:spPr>
      </p:pic>
      <p:pic>
        <p:nvPicPr>
          <p:cNvPr id="113" name="그림 19" descr="C:/Users/Admin1/AppData/Roaming/PolarisOffice/ETemp/5240_7992456/fImage53012916334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2695" y="1447165"/>
            <a:ext cx="1393825" cy="1102995"/>
          </a:xfrm>
          <a:prstGeom prst="roundRect"/>
          <a:solidFill>
            <a:srgbClr val="EDEDED"/>
          </a:solidFill>
        </p:spPr>
      </p:pic>
      <p:pic>
        <p:nvPicPr>
          <p:cNvPr id="105" name="그림 51" descr="C:/Users/Admin1/AppData/Roaming/PolarisOffice/ETemp/5240_7992456/fImage2242172279169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07590" y="1814195"/>
            <a:ext cx="626745" cy="353060"/>
          </a:xfrm>
          <a:prstGeom prst="rect"/>
          <a:noFill/>
        </p:spPr>
      </p:pic>
      <p:pic>
        <p:nvPicPr>
          <p:cNvPr id="114" name="그림 22" descr="C:/Users/Admin1/AppData/Roaming/PolarisOffice/ETemp/5240_7992456/fImage59202926500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3965" y="3810635"/>
            <a:ext cx="1400810" cy="1116965"/>
          </a:xfrm>
          <a:prstGeom prst="roundRect"/>
          <a:solidFill>
            <a:srgbClr val="EDEDED"/>
          </a:solidFill>
        </p:spPr>
      </p:pic>
      <p:pic>
        <p:nvPicPr>
          <p:cNvPr id="115" name="그림 23" descr="C:/Users/Admin1/AppData/Roaming/PolarisOffice/ETemp/5240_7992456/fImage99672939169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21305" y="3791585"/>
            <a:ext cx="2553335" cy="1153160"/>
          </a:xfrm>
          <a:prstGeom prst="roundRect"/>
          <a:solidFill>
            <a:srgbClr val="EDEDED"/>
          </a:solidFill>
        </p:spPr>
      </p:pic>
      <p:pic>
        <p:nvPicPr>
          <p:cNvPr id="116" name="그림 29" descr="C:/Users/Admin1/AppData/Roaming/PolarisOffice/ETemp/5240_7992456/fImage2242172279169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01875" y="4203065"/>
            <a:ext cx="626745" cy="3530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01465" y="407035"/>
            <a:ext cx="39878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81" name="Rect 0"/>
          <p:cNvSpPr txBox="1">
            <a:spLocks/>
          </p:cNvSpPr>
          <p:nvPr/>
        </p:nvSpPr>
        <p:spPr>
          <a:xfrm rot="0">
            <a:off x="1238885" y="5057140"/>
            <a:ext cx="41452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Character 오브젝트에 </a:t>
            </a:r>
            <a:r>
              <a:rPr sz="1800">
                <a:latin typeface="맑은 고딕" charset="0"/>
                <a:ea typeface="맑은 고딕" charset="0"/>
              </a:rPr>
              <a:t>있</a:t>
            </a:r>
            <a:r>
              <a:rPr sz="1800">
                <a:latin typeface="맑은 고딕" charset="0"/>
                <a:ea typeface="맑은 고딕" charset="0"/>
              </a:rPr>
              <a:t>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Rigidbody 컴포넌트에 Freeze </a:t>
            </a:r>
            <a:r>
              <a:rPr sz="1800">
                <a:latin typeface="맑은 고딕" charset="0"/>
                <a:ea typeface="맑은 고딕" charset="0"/>
              </a:rPr>
              <a:t>Ro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ation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X, Y, Z 축을 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" name="Rect 0"/>
          <p:cNvSpPr txBox="1">
            <a:spLocks/>
          </p:cNvSpPr>
          <p:nvPr/>
        </p:nvSpPr>
        <p:spPr>
          <a:xfrm rot="0">
            <a:off x="6840220" y="4784725"/>
            <a:ext cx="412559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</a:t>
            </a:r>
            <a:r>
              <a:rPr sz="1800">
                <a:latin typeface="맑은 고딕" charset="0"/>
                <a:ea typeface="맑은 고딕" charset="0"/>
              </a:rPr>
              <a:t>으로 Project 폴더 </a:t>
            </a:r>
            <a:r>
              <a:rPr sz="1800">
                <a:latin typeface="맑은 고딕" charset="0"/>
                <a:ea typeface="맑은 고딕" charset="0"/>
              </a:rPr>
              <a:t>아래에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Animator</a:t>
            </a:r>
            <a:r>
              <a:rPr sz="1800">
                <a:latin typeface="맑은 고딕" charset="0"/>
                <a:ea typeface="맑은 고딕" charset="0"/>
              </a:rPr>
              <a:t> 폴더에 </a:t>
            </a:r>
            <a:r>
              <a:rPr sz="1800">
                <a:latin typeface="맑은 고딕" charset="0"/>
                <a:ea typeface="맑은 고딕" charset="0"/>
              </a:rPr>
              <a:t>Animator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Controller를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생성하고 Bee Animator </a:t>
            </a:r>
            <a:r>
              <a:rPr sz="1800">
                <a:latin typeface="맑은 고딕" charset="0"/>
                <a:ea typeface="맑은 고딕" charset="0"/>
              </a:rPr>
              <a:t>Cont</a:t>
            </a:r>
            <a:r>
              <a:rPr sz="1800">
                <a:latin typeface="맑은 고딕" charset="0"/>
                <a:ea typeface="맑은 고딕" charset="0"/>
              </a:rPr>
              <a:t>r</a:t>
            </a:r>
            <a:r>
              <a:rPr sz="1800">
                <a:latin typeface="맑은 고딕" charset="0"/>
                <a:ea typeface="맑은 고딕" charset="0"/>
              </a:rPr>
              <a:t>oller라</a:t>
            </a:r>
            <a:r>
              <a:rPr lang="ko-KR" sz="1800">
                <a:latin typeface="맑은 고딕" charset="0"/>
                <a:ea typeface="맑은 고딕" charset="0"/>
              </a:rPr>
              <a:t>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" name="그림 30" descr="C:/Users/Admin1/AppData/Roaming/PolarisOffice/ETemp/5240_7992456/fImage15829311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38275"/>
            <a:ext cx="4131945" cy="3480435"/>
          </a:xfrm>
          <a:prstGeom prst="roundRect"/>
          <a:solidFill>
            <a:srgbClr val="EDEDED"/>
          </a:solidFill>
        </p:spPr>
      </p:pic>
      <p:pic>
        <p:nvPicPr>
          <p:cNvPr id="113" name="그림 34" descr="C:/Users/Admin1/AppData/Roaming/PolarisOffice/ETemp/5240_7992456/fImage41571314147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9585" y="1428750"/>
            <a:ext cx="4126230" cy="32061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01465" y="407035"/>
            <a:ext cx="39878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81" name="Rect 0"/>
          <p:cNvSpPr txBox="1">
            <a:spLocks/>
          </p:cNvSpPr>
          <p:nvPr/>
        </p:nvSpPr>
        <p:spPr>
          <a:xfrm rot="0">
            <a:off x="1247775" y="5057140"/>
            <a:ext cx="41452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Texture 폴더 아래에 있는 </a:t>
            </a:r>
            <a:r>
              <a:rPr sz="1800">
                <a:latin typeface="맑은 고딕" charset="0"/>
                <a:ea typeface="맑은 고딕" charset="0"/>
              </a:rPr>
              <a:t>Game</a:t>
            </a:r>
            <a:r>
              <a:rPr sz="1800">
                <a:latin typeface="맑은 고딕" charset="0"/>
                <a:ea typeface="맑은 고딕" charset="0"/>
              </a:rPr>
              <a:t> Texture 폴더에 Bee 텍스처를 </a:t>
            </a:r>
            <a:r>
              <a:rPr sz="1800">
                <a:latin typeface="맑은 고딕" charset="0"/>
                <a:ea typeface="맑은 고딕" charset="0"/>
              </a:rPr>
              <a:t>선택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Bee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" name="Rect 0"/>
          <p:cNvSpPr txBox="1">
            <a:spLocks/>
          </p:cNvSpPr>
          <p:nvPr/>
        </p:nvSpPr>
        <p:spPr>
          <a:xfrm rot="0">
            <a:off x="6822440" y="5335905"/>
            <a:ext cx="41262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</a:t>
            </a:r>
            <a:r>
              <a:rPr sz="1800">
                <a:latin typeface="맑은 고딕" charset="0"/>
                <a:ea typeface="맑은 고딕" charset="0"/>
              </a:rPr>
              <a:t> Window의 Rendering을 </a:t>
            </a:r>
            <a:r>
              <a:rPr sz="1800">
                <a:latin typeface="맑은 고딕" charset="0"/>
                <a:ea typeface="맑은 고딕" charset="0"/>
              </a:rPr>
              <a:t>선택</a:t>
            </a:r>
            <a:r>
              <a:rPr sz="1800">
                <a:latin typeface="맑은 고딕" charset="0"/>
                <a:ea typeface="맑은 고딕" charset="0"/>
              </a:rPr>
              <a:t>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다음 Lighting을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" name="그림 39" descr="C:/Users/Admin1/AppData/Roaming/PolarisOffice/ETemp/5240_7992456/fImage5920323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3965" y="1424940"/>
            <a:ext cx="2900045" cy="1297305"/>
          </a:xfrm>
          <a:prstGeom prst="roundRect"/>
          <a:solidFill>
            <a:srgbClr val="EDEDED"/>
          </a:solidFill>
        </p:spPr>
      </p:pic>
      <p:pic>
        <p:nvPicPr>
          <p:cNvPr id="115" name="그림 42" descr="C:/Users/Admin1/AppData/Roaming/PolarisOffice/ETemp/5240_7992456/fImage1813324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73905" y="1644650"/>
            <a:ext cx="814070" cy="829310"/>
          </a:xfrm>
          <a:prstGeom prst="roundRect"/>
          <a:solidFill>
            <a:srgbClr val="EDEDED"/>
          </a:solidFill>
        </p:spPr>
      </p:pic>
      <p:cxnSp>
        <p:nvCxnSpPr>
          <p:cNvPr id="116" name="도형 45"/>
          <p:cNvCxnSpPr>
            <a:stCxn id="115" idx="1"/>
          </p:cNvCxnSpPr>
          <p:nvPr/>
        </p:nvCxnSpPr>
        <p:spPr>
          <a:xfrm rot="0" flipH="1">
            <a:off x="2627630" y="2058670"/>
            <a:ext cx="1946910" cy="5346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텍스트 상자 46"/>
          <p:cNvSpPr txBox="1">
            <a:spLocks/>
          </p:cNvSpPr>
          <p:nvPr/>
        </p:nvSpPr>
        <p:spPr>
          <a:xfrm rot="0">
            <a:off x="1240790" y="2828925"/>
            <a:ext cx="41459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Bee 스크립트를 </a:t>
            </a:r>
            <a:r>
              <a:rPr sz="1800">
                <a:latin typeface="맑은 고딕" charset="0"/>
                <a:ea typeface="맑은 고딕" charset="0"/>
              </a:rPr>
              <a:t>생성하</a:t>
            </a:r>
            <a:r>
              <a:rPr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Bee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" name="그림 47" descr="C:/Users/Admin1/AppData/Roaming/PolarisOffice/ETemp/5240_7992456/fImage5920327446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2855" y="3667125"/>
            <a:ext cx="1263015" cy="1269365"/>
          </a:xfrm>
          <a:prstGeom prst="roundRect"/>
          <a:solidFill>
            <a:srgbClr val="EDEDED"/>
          </a:solidFill>
        </p:spPr>
      </p:pic>
      <p:pic>
        <p:nvPicPr>
          <p:cNvPr id="119" name="그림 48" descr="C:/Users/Admin1/AppData/Roaming/PolarisOffice/ETemp/5240_7992456/fImage12898328570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79065" y="3677920"/>
            <a:ext cx="2713990" cy="1249680"/>
          </a:xfrm>
          <a:prstGeom prst="roundRect"/>
          <a:solidFill>
            <a:srgbClr val="EDEDED"/>
          </a:solidFill>
        </p:spPr>
      </p:pic>
      <p:cxnSp>
        <p:nvCxnSpPr>
          <p:cNvPr id="120" name="도형 53"/>
          <p:cNvCxnSpPr/>
          <p:nvPr/>
        </p:nvCxnSpPr>
        <p:spPr>
          <a:xfrm rot="0" flipH="1">
            <a:off x="1869440" y="4091305"/>
            <a:ext cx="896620" cy="6381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그림 54" descr="C:/Users/Admin1/AppData/Roaming/PolarisOffice/ETemp/5240_7992456/fImage22824330814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21130"/>
            <a:ext cx="4135120" cy="37045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상자 7"/>
          <p:cNvSpPr txBox="1">
            <a:spLocks/>
          </p:cNvSpPr>
          <p:nvPr/>
        </p:nvSpPr>
        <p:spPr>
          <a:xfrm rot="0">
            <a:off x="4522470" y="407670"/>
            <a:ext cx="31324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pic>
        <p:nvPicPr>
          <p:cNvPr id="30" name="그림 18" descr="C:/Users/Admin1/AppData/Roaming/PolarisOffice/ETemp/8912_22674152/fImage58051529169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1455420"/>
            <a:ext cx="4117975" cy="1671955"/>
          </a:xfrm>
          <a:prstGeom prst="roundRect"/>
          <a:solidFill>
            <a:srgbClr val="EDEDED"/>
          </a:solidFill>
        </p:spPr>
      </p:pic>
      <p:sp>
        <p:nvSpPr>
          <p:cNvPr id="31" name="텍스트 상자 21"/>
          <p:cNvSpPr txBox="1">
            <a:spLocks/>
          </p:cNvSpPr>
          <p:nvPr/>
        </p:nvSpPr>
        <p:spPr>
          <a:xfrm rot="0">
            <a:off x="1248410" y="3277870"/>
            <a:ext cx="4110355" cy="2892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Character 오브젝트에 </a:t>
            </a:r>
            <a:r>
              <a:rPr lang="ko-KR" sz="1800">
                <a:latin typeface="맑은 고딕" charset="0"/>
                <a:ea typeface="맑은 고딕" charset="0"/>
              </a:rPr>
              <a:t>Photon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Transform</a:t>
            </a:r>
            <a:r>
              <a:rPr lang="ko-KR" sz="1800">
                <a:latin typeface="맑은 고딕" charset="0"/>
                <a:ea typeface="맑은 고딕" charset="0"/>
              </a:rPr>
              <a:t> View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 </a:t>
            </a:r>
            <a:r>
              <a:rPr lang="ko-KR" sz="1800">
                <a:latin typeface="맑은 고딕" charset="0"/>
                <a:ea typeface="맑은 고딕" charset="0"/>
              </a:rPr>
              <a:t>Photon</a:t>
            </a:r>
            <a:r>
              <a:rPr lang="ko-KR" sz="1800">
                <a:latin typeface="맑은 고딕" charset="0"/>
                <a:ea typeface="맑은 고딕" charset="0"/>
              </a:rPr>
              <a:t> Transform </a:t>
            </a:r>
            <a:r>
              <a:rPr lang="ko-KR" sz="1800">
                <a:latin typeface="맑은 고딕" charset="0"/>
                <a:ea typeface="맑은 고딕" charset="0"/>
              </a:rPr>
              <a:t>View는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서로의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조작하기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사용 </a:t>
            </a:r>
            <a:r>
              <a:rPr lang="ko-KR" sz="1800">
                <a:latin typeface="맑은 고딕" charset="0"/>
                <a:ea typeface="맑은 고딕" charset="0"/>
              </a:rPr>
              <a:t>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자기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자신일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때만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동작할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있도록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수도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있습니다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30"/>
          <p:cNvSpPr txBox="1">
            <a:spLocks/>
          </p:cNvSpPr>
          <p:nvPr/>
        </p:nvSpPr>
        <p:spPr>
          <a:xfrm rot="0">
            <a:off x="6830695" y="5210810"/>
            <a:ext cx="41179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C</a:t>
            </a:r>
            <a:r>
              <a:rPr lang="ko-KR" sz="1800">
                <a:latin typeface="맑은 고딕" charset="0"/>
                <a:ea typeface="맑은 고딕" charset="0"/>
              </a:rPr>
              <a:t>haracter 오브젝트 하위에 </a:t>
            </a:r>
            <a:r>
              <a:rPr lang="ko-KR" sz="1800">
                <a:latin typeface="맑은 고딕" charset="0"/>
                <a:ea typeface="맑은 고딕" charset="0"/>
              </a:rPr>
              <a:t>Main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Cameara</a:t>
            </a:r>
            <a:r>
              <a:rPr lang="ko-KR" sz="1800">
                <a:latin typeface="맑은 고딕" charset="0"/>
                <a:ea typeface="맑은 고딕" charset="0"/>
              </a:rPr>
              <a:t> 오브젝트를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17" descr="C:/Users/Admin1/AppData/Roaming/PolarisOffice/ETemp/8912_22674152/fImage120802301478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6730" y="1447165"/>
            <a:ext cx="4126865" cy="35667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522470" y="407670"/>
            <a:ext cx="31324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40" name="Rect 0"/>
          <p:cNvSpPr txBox="1">
            <a:spLocks/>
          </p:cNvSpPr>
          <p:nvPr/>
        </p:nvSpPr>
        <p:spPr>
          <a:xfrm rot="0">
            <a:off x="6813550" y="5489575"/>
            <a:ext cx="41351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sz="1800">
                <a:latin typeface="맑은 고딕" charset="0"/>
                <a:ea typeface="맑은 고딕" charset="0"/>
              </a:rPr>
              <a:t> Camera 오브젝트를 </a:t>
            </a:r>
            <a:r>
              <a:rPr sz="1800">
                <a:latin typeface="맑은 고딕" charset="0"/>
                <a:ea typeface="맑은 고딕" charset="0"/>
              </a:rPr>
              <a:t>생성합니</a:t>
            </a:r>
            <a:r>
              <a:rPr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Rect 0"/>
          <p:cNvSpPr txBox="1">
            <a:spLocks/>
          </p:cNvSpPr>
          <p:nvPr/>
        </p:nvSpPr>
        <p:spPr>
          <a:xfrm rot="0">
            <a:off x="1249045" y="3198495"/>
            <a:ext cx="41351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Main </a:t>
            </a:r>
            <a:r>
              <a:rPr lang="ko-KR" sz="1800">
                <a:latin typeface="맑은 고딕" charset="0"/>
                <a:ea typeface="맑은 고딕" charset="0"/>
              </a:rPr>
              <a:t>Camera</a:t>
            </a:r>
            <a:r>
              <a:rPr lang="ko-KR" sz="1800">
                <a:latin typeface="맑은 고딕" charset="0"/>
                <a:ea typeface="맑은 고딕" charset="0"/>
              </a:rPr>
              <a:t> 오브젝트의 </a:t>
            </a:r>
            <a:r>
              <a:rPr lang="ko-KR" sz="1800">
                <a:latin typeface="맑은 고딕" charset="0"/>
                <a:ea typeface="맑은 고딕" charset="0"/>
              </a:rPr>
              <a:t>위치를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Picture " descr="C:/Users/Admin1/AppData/Roaming/PolarisOffice/ETemp/8912_22674152/fImage11967360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64310"/>
            <a:ext cx="4143375" cy="1619885"/>
          </a:xfrm>
          <a:prstGeom prst="roundRect"/>
          <a:solidFill>
            <a:srgbClr val="EDEDED"/>
          </a:solidFill>
        </p:spPr>
      </p:pic>
      <p:pic>
        <p:nvPicPr>
          <p:cNvPr id="43" name="Picture " descr="C:/Users/Admin1/AppData/Roaming/PolarisOffice/ETemp/8912_22674152/fImage4634361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4040505"/>
            <a:ext cx="1671955" cy="1059180"/>
          </a:xfrm>
          <a:prstGeom prst="roundRect"/>
          <a:solidFill>
            <a:srgbClr val="EDEDED"/>
          </a:solidFill>
        </p:spPr>
      </p:pic>
      <p:pic>
        <p:nvPicPr>
          <p:cNvPr id="44" name="Picture " descr="C:/Users/Admin1/AppData/Roaming/PolarisOffice/ETemp/8912_22674152/fImage7304362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49270" y="4039870"/>
            <a:ext cx="2343785" cy="1072515"/>
          </a:xfrm>
          <a:prstGeom prst="roundRect"/>
          <a:solidFill>
            <a:srgbClr val="EDEDED"/>
          </a:solidFill>
        </p:spPr>
      </p:pic>
      <p:sp>
        <p:nvSpPr>
          <p:cNvPr id="45" name="Rect 0"/>
          <p:cNvSpPr txBox="1">
            <a:spLocks/>
          </p:cNvSpPr>
          <p:nvPr/>
        </p:nvSpPr>
        <p:spPr>
          <a:xfrm rot="0">
            <a:off x="1240790" y="5217160"/>
            <a:ext cx="41529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sz="1800">
                <a:latin typeface="맑은 고딕" charset="0"/>
                <a:ea typeface="맑은 고딕" charset="0"/>
              </a:rPr>
              <a:t> C</a:t>
            </a:r>
            <a:r>
              <a:rPr lang="ko-KR" sz="1800">
                <a:latin typeface="맑은 고딕" charset="0"/>
                <a:ea typeface="맑은 고딕" charset="0"/>
              </a:rPr>
              <a:t>haracter 오브젝트를 </a:t>
            </a:r>
            <a:r>
              <a:rPr lang="ko-KR" sz="1800">
                <a:latin typeface="맑은 고딕" charset="0"/>
                <a:ea typeface="맑은 고딕" charset="0"/>
              </a:rPr>
              <a:t>Project</a:t>
            </a:r>
            <a:r>
              <a:rPr lang="ko-KR" sz="1800">
                <a:latin typeface="맑은 고딕" charset="0"/>
                <a:ea typeface="맑은 고딕" charset="0"/>
              </a:rPr>
              <a:t>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Resources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Picture " descr="C:/Users/Admin1/AppData/Roaming/PolarisOffice/ETemp/8912_22674152/fImage2242172279169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660015" y="4380865"/>
            <a:ext cx="625475" cy="351790"/>
          </a:xfrm>
          <a:prstGeom prst="rect"/>
          <a:noFill/>
        </p:spPr>
      </p:pic>
      <p:pic>
        <p:nvPicPr>
          <p:cNvPr id="47" name="그림 31" descr="C:/Users/Admin1/AppData/Roaming/PolarisOffice/ETemp/8912_22674152/fImage7569238570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7325"/>
            <a:ext cx="2489835" cy="3797300"/>
          </a:xfrm>
          <a:prstGeom prst="roundRect"/>
          <a:solidFill>
            <a:srgbClr val="EDEDED"/>
          </a:solidFill>
        </p:spPr>
      </p:pic>
      <p:pic>
        <p:nvPicPr>
          <p:cNvPr id="48" name="그림 32" descr="C:/Users/Admin1/AppData/Roaming/PolarisOffice/ETemp/8912_22674152/fImage125493721478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75470" y="2243455"/>
            <a:ext cx="1482090" cy="23742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522470" y="407670"/>
            <a:ext cx="31324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40" name="Rect 0"/>
          <p:cNvSpPr txBox="1">
            <a:spLocks/>
          </p:cNvSpPr>
          <p:nvPr/>
        </p:nvSpPr>
        <p:spPr>
          <a:xfrm rot="0">
            <a:off x="6813550" y="5222240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sz="1800">
                <a:latin typeface="맑은 고딕" charset="0"/>
                <a:ea typeface="맑은 고딕" charset="0"/>
              </a:rPr>
              <a:t> Camera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sz="1800">
                <a:latin typeface="맑은 고딕" charset="0"/>
                <a:ea typeface="맑은 고딕" charset="0"/>
              </a:rPr>
              <a:t>의 </a:t>
            </a:r>
            <a:r>
              <a:rPr sz="1800">
                <a:latin typeface="맑은 고딕" charset="0"/>
                <a:ea typeface="맑은 고딕" charset="0"/>
              </a:rPr>
              <a:t>tag</a:t>
            </a:r>
            <a:r>
              <a:rPr lang="ko-KR" sz="1800">
                <a:latin typeface="맑은 고딕" charset="0"/>
                <a:ea typeface="맑은 고딕" charset="0"/>
              </a:rPr>
              <a:t>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그리고 </a:t>
            </a:r>
            <a:r>
              <a:rPr lang="ko-KR" sz="1800">
                <a:latin typeface="맑은 고딕" charset="0"/>
                <a:ea typeface="맑은 고딕" charset="0"/>
              </a:rPr>
              <a:t>회전 값을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24" descr="C:/Users/Admin1/AppData/Roaming/PolarisOffice/ETemp/8912_22674152/fImage4636352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699500" y="1464310"/>
            <a:ext cx="2258060" cy="1482090"/>
          </a:xfrm>
          <a:prstGeom prst="roundRect"/>
          <a:solidFill>
            <a:srgbClr val="EDEDED"/>
          </a:solidFill>
        </p:spPr>
      </p:pic>
      <p:pic>
        <p:nvPicPr>
          <p:cNvPr id="49" name="그림 26" descr="C:/Users/Admin1/AppData/Roaming/PolarisOffice/ETemp/8912_22674152/fImage12959354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5420"/>
            <a:ext cx="1654175" cy="1499870"/>
          </a:xfrm>
          <a:prstGeom prst="roundRect"/>
          <a:solidFill>
            <a:srgbClr val="EDEDED"/>
          </a:solidFill>
        </p:spPr>
      </p:pic>
      <p:sp>
        <p:nvSpPr>
          <p:cNvPr id="50" name="텍스트 상자 29"/>
          <p:cNvSpPr txBox="1">
            <a:spLocks/>
          </p:cNvSpPr>
          <p:nvPr/>
        </p:nvSpPr>
        <p:spPr>
          <a:xfrm rot="0">
            <a:off x="6816090" y="3054985"/>
            <a:ext cx="41421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sz="1800">
                <a:latin typeface="맑은 고딕" charset="0"/>
                <a:ea typeface="맑은 고딕" charset="0"/>
              </a:rPr>
              <a:t> 월드 공간에 </a:t>
            </a:r>
            <a:r>
              <a:rPr sz="1800">
                <a:latin typeface="맑은 고딕" charset="0"/>
                <a:ea typeface="맑은 고딕" charset="0"/>
              </a:rPr>
              <a:t>있</a:t>
            </a:r>
            <a:r>
              <a:rPr sz="1800">
                <a:latin typeface="맑은 고딕" charset="0"/>
                <a:ea typeface="맑은 고딕" charset="0"/>
              </a:rPr>
              <a:t>는 </a:t>
            </a:r>
            <a:r>
              <a:rPr sz="1800">
                <a:latin typeface="맑은 고딕" charset="0"/>
                <a:ea typeface="맑은 고딕" charset="0"/>
              </a:rPr>
              <a:t>Character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오브젝트를 삭제합니다.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35" descr="C:/Users/Admin1/AppData/Roaming/PolarisOffice/ETemp/8912_22674152/fImage330251699169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6530"/>
            <a:ext cx="2550160" cy="2464435"/>
          </a:xfrm>
          <a:prstGeom prst="roundRect"/>
          <a:solidFill>
            <a:srgbClr val="EDEDED"/>
          </a:solidFill>
        </p:spPr>
      </p:pic>
      <p:pic>
        <p:nvPicPr>
          <p:cNvPr id="52" name="그림 36" descr="C:/Users/Admin1/AppData/Roaming/PolarisOffice/ETemp/8912_22674152/fImage5605170572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07205" y="3152775"/>
            <a:ext cx="723900" cy="749935"/>
          </a:xfrm>
          <a:prstGeom prst="roundRect"/>
          <a:solidFill>
            <a:srgbClr val="EDEDED"/>
          </a:solidFill>
        </p:spPr>
      </p:pic>
      <p:sp>
        <p:nvSpPr>
          <p:cNvPr id="53" name="텍스트 상자 37"/>
          <p:cNvSpPr txBox="1">
            <a:spLocks/>
          </p:cNvSpPr>
          <p:nvPr/>
        </p:nvSpPr>
        <p:spPr>
          <a:xfrm rot="0">
            <a:off x="1240790" y="4120515"/>
            <a:ext cx="415226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빈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Game</a:t>
            </a:r>
            <a:r>
              <a:rPr lang="ko-KR" sz="1800">
                <a:latin typeface="맑은 고딕" charset="0"/>
                <a:ea typeface="맑은 고딕" charset="0"/>
              </a:rPr>
              <a:t> Manager라는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GameManager 스크립트를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Game Manager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55" name="도형 39"/>
          <p:cNvCxnSpPr>
            <a:stCxn id="52" idx="0"/>
            <a:endCxn id="56" idx="2"/>
          </p:cNvCxnSpPr>
          <p:nvPr/>
        </p:nvCxnSpPr>
        <p:spPr>
          <a:xfrm rot="0" flipV="1">
            <a:off x="4668520" y="2773680"/>
            <a:ext cx="13335" cy="37973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40" descr="C:/Users/Admin1/AppData/Roaming/PolarisOffice/ETemp/8912_22674152/fImage5830378446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79545" y="1438275"/>
            <a:ext cx="1404620" cy="1336040"/>
          </a:xfrm>
          <a:prstGeom prst="roundRect"/>
          <a:solidFill>
            <a:srgbClr val="EDEDED"/>
          </a:solidFill>
        </p:spPr>
      </p:pic>
      <p:pic>
        <p:nvPicPr>
          <p:cNvPr id="57" name="그림 43" descr="C:/Users/Admin1/AppData/Roaming/PolarisOffice/ETemp/8912_22674152/fImage123222398145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3841750"/>
            <a:ext cx="4135120" cy="12922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39590" y="407035"/>
            <a:ext cx="351028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59" name="Rect 0"/>
          <p:cNvSpPr txBox="1">
            <a:spLocks/>
          </p:cNvSpPr>
          <p:nvPr/>
        </p:nvSpPr>
        <p:spPr>
          <a:xfrm rot="0">
            <a:off x="1231900" y="4841875"/>
            <a:ext cx="414401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Character </a:t>
            </a:r>
            <a:r>
              <a:rPr lang="ko-KR" sz="1800">
                <a:latin typeface="맑은 고딕" charset="0"/>
                <a:ea typeface="맑은 고딕" charset="0"/>
              </a:rPr>
              <a:t>오브젝트의 </a:t>
            </a:r>
            <a:r>
              <a:rPr lang="ko-KR" sz="1800">
                <a:latin typeface="맑은 고딕" charset="0"/>
                <a:ea typeface="맑은 고딕" charset="0"/>
              </a:rPr>
              <a:t>하위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 Canvas를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World Space Canvas라는 </a:t>
            </a:r>
            <a:r>
              <a:rPr lang="ko-KR" sz="1800">
                <a:latin typeface="맑은 고딕" charset="0"/>
                <a:ea typeface="맑은 고딕" charset="0"/>
              </a:rPr>
              <a:t>이름으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Rect 0"/>
          <p:cNvSpPr txBox="1">
            <a:spLocks/>
          </p:cNvSpPr>
          <p:nvPr/>
        </p:nvSpPr>
        <p:spPr>
          <a:xfrm rot="0">
            <a:off x="6818630" y="2748280"/>
            <a:ext cx="41382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World Space Canvas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Rener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Mode를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World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Space로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8" name="그림 1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7995" y="1438275"/>
            <a:ext cx="4148455" cy="1206500"/>
          </a:xfrm>
          <a:prstGeom prst="roundRect"/>
          <a:solidFill>
            <a:srgbClr val="EDEDED"/>
          </a:solidFill>
        </p:spPr>
      </p:pic>
      <p:sp>
        <p:nvSpPr>
          <p:cNvPr id="70" name="텍스트 상자 24"/>
          <p:cNvSpPr txBox="1">
            <a:spLocks/>
          </p:cNvSpPr>
          <p:nvPr/>
        </p:nvSpPr>
        <p:spPr>
          <a:xfrm rot="0">
            <a:off x="6825615" y="5114925"/>
            <a:ext cx="41490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World Space Canvas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크기와 위치를 </a:t>
            </a:r>
            <a:r>
              <a:rPr lang="ko-KR" sz="1800">
                <a:latin typeface="맑은 고딕" charset="0"/>
                <a:ea typeface="맑은 고딕" charset="0"/>
              </a:rPr>
              <a:t>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3" name="그림 4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74160" y="1997710"/>
            <a:ext cx="1301115" cy="1999615"/>
          </a:xfrm>
          <a:prstGeom prst="roundRect"/>
          <a:solidFill>
            <a:srgbClr val="EDEDED"/>
          </a:solidFill>
        </p:spPr>
      </p:pic>
      <p:pic>
        <p:nvPicPr>
          <p:cNvPr id="74" name="그림 4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2679065" cy="3195955"/>
          </a:xfrm>
          <a:prstGeom prst="roundRect"/>
          <a:solidFill>
            <a:srgbClr val="EDEDED"/>
          </a:solidFill>
        </p:spPr>
      </p:pic>
      <p:pic>
        <p:nvPicPr>
          <p:cNvPr id="75" name="그림 50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3781425"/>
            <a:ext cx="4161155" cy="12407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39590" y="407035"/>
            <a:ext cx="351028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59" name="Rect 0"/>
          <p:cNvSpPr txBox="1">
            <a:spLocks/>
          </p:cNvSpPr>
          <p:nvPr/>
        </p:nvSpPr>
        <p:spPr>
          <a:xfrm rot="0">
            <a:off x="1231900" y="5031105"/>
            <a:ext cx="41440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Billboard라는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 World Space </a:t>
            </a:r>
            <a:r>
              <a:rPr lang="ko-KR" sz="1800">
                <a:latin typeface="맑은 고딕" charset="0"/>
                <a:ea typeface="맑은 고딕" charset="0"/>
              </a:rPr>
              <a:t>Can</a:t>
            </a:r>
            <a:r>
              <a:rPr lang="ko-KR" sz="1800">
                <a:latin typeface="맑은 고딕" charset="0"/>
                <a:ea typeface="맑은 고딕" charset="0"/>
              </a:rPr>
              <a:t>v</a:t>
            </a:r>
            <a:r>
              <a:rPr lang="ko-KR" sz="1800">
                <a:latin typeface="맑은 고딕" charset="0"/>
                <a:ea typeface="맑은 고딕" charset="0"/>
              </a:rPr>
              <a:t>as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5" name="Picture " descr="C:/Users/Admin1/AppData/Roaming/PolarisOffice/ETemp/8912_22674152/fImage2174269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530725" y="2679065"/>
            <a:ext cx="843280" cy="889000"/>
          </a:xfrm>
          <a:prstGeom prst="roundRect"/>
          <a:solidFill>
            <a:srgbClr val="EDEDED"/>
          </a:solidFill>
        </p:spPr>
      </p:pic>
      <p:sp>
        <p:nvSpPr>
          <p:cNvPr id="70" name="Rect 0"/>
          <p:cNvSpPr txBox="1">
            <a:spLocks/>
          </p:cNvSpPr>
          <p:nvPr/>
        </p:nvSpPr>
        <p:spPr>
          <a:xfrm rot="0">
            <a:off x="6807835" y="5028565"/>
            <a:ext cx="41319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World Space Can</a:t>
            </a:r>
            <a:r>
              <a:rPr lang="ko-KR" sz="1800">
                <a:latin typeface="맑은 고딕" charset="0"/>
                <a:ea typeface="맑은 고딕" charset="0"/>
              </a:rPr>
              <a:t>v</a:t>
            </a:r>
            <a:r>
              <a:rPr lang="ko-KR" sz="1800">
                <a:latin typeface="맑은 고딕" charset="0"/>
                <a:ea typeface="맑은 고딕" charset="0"/>
              </a:rPr>
              <a:t>as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하위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</a:t>
            </a:r>
            <a:r>
              <a:rPr lang="ko-KR" sz="1800">
                <a:latin typeface="맑은 고딕" charset="0"/>
                <a:ea typeface="맑은 고딕" charset="0"/>
              </a:rPr>
              <a:t>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</a:t>
            </a:r>
            <a:r>
              <a:rPr lang="ko-KR" sz="1800">
                <a:latin typeface="맑은 고딕" charset="0"/>
                <a:ea typeface="맑은 고딕" charset="0"/>
              </a:rPr>
              <a:t> Text를 </a:t>
            </a:r>
            <a:r>
              <a:rPr lang="ko-KR" sz="1800">
                <a:latin typeface="맑은 고딕" charset="0"/>
                <a:ea typeface="맑은 고딕" charset="0"/>
              </a:rPr>
              <a:t>생성하고 Nick </a:t>
            </a:r>
            <a:r>
              <a:rPr lang="ko-KR" sz="1800">
                <a:latin typeface="맑은 고딕" charset="0"/>
                <a:ea typeface="맑은 고딕" charset="0"/>
              </a:rPr>
              <a:t>Name</a:t>
            </a:r>
            <a:r>
              <a:rPr lang="ko-KR" sz="1800">
                <a:latin typeface="맑은 고딕" charset="0"/>
                <a:ea typeface="맑은 고딕" charset="0"/>
              </a:rPr>
              <a:t> Text라는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3" name="Picture " descr="C:/Users/Admin1/AppData/Roaming/PolarisOffice/ETemp/8912_22674152/fImage108793906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8275"/>
            <a:ext cx="3134995" cy="3360420"/>
          </a:xfrm>
          <a:prstGeom prst="roundRect"/>
          <a:solidFill>
            <a:srgbClr val="EDEDED"/>
          </a:solidFill>
        </p:spPr>
      </p:pic>
      <p:cxnSp>
        <p:nvCxnSpPr>
          <p:cNvPr id="76" name="도형 53"/>
          <p:cNvCxnSpPr>
            <a:stCxn id="65" idx="1"/>
          </p:cNvCxnSpPr>
          <p:nvPr/>
        </p:nvCxnSpPr>
        <p:spPr>
          <a:xfrm rot="0" flipH="1">
            <a:off x="4091940" y="3122930"/>
            <a:ext cx="439420" cy="141732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그림 54" descr="C:/Users/Admin1/AppData/Roaming/PolarisOffice/ETemp/8912_22674152/fImage24648398996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30020"/>
            <a:ext cx="2645410" cy="3385820"/>
          </a:xfrm>
          <a:prstGeom prst="roundRect"/>
          <a:solidFill>
            <a:srgbClr val="EDEDED"/>
          </a:solidFill>
        </p:spPr>
      </p:pic>
      <p:pic>
        <p:nvPicPr>
          <p:cNvPr id="78" name="그림 57" descr="C:/Users/Admin1/AppData/Roaming/PolarisOffice/ETemp/8912_22674152/fImage1145339949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95485" y="2077720"/>
            <a:ext cx="1344295" cy="20834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120515" y="407035"/>
            <a:ext cx="39484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73" name="텍스트 상자 3"/>
          <p:cNvSpPr txBox="1">
            <a:spLocks/>
          </p:cNvSpPr>
          <p:nvPr/>
        </p:nvSpPr>
        <p:spPr>
          <a:xfrm rot="0">
            <a:off x="1249045" y="2614930"/>
            <a:ext cx="413512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lang="ko-KR" sz="1800">
                <a:latin typeface="맑은 고딕" charset="0"/>
                <a:ea typeface="맑은 고딕" charset="0"/>
              </a:rPr>
              <a:t>Billboard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스크립트에서</a:t>
            </a:r>
            <a:r>
              <a:rPr lang="ko-KR" sz="1800">
                <a:latin typeface="맑은 고딕" charset="0"/>
                <a:ea typeface="맑은 고딕" charset="0"/>
              </a:rPr>
              <a:t> Text 변수를 선언한 다음 </a:t>
            </a:r>
            <a:r>
              <a:rPr lang="ko-KR" sz="1800">
                <a:latin typeface="맑은 고딕" charset="0"/>
                <a:ea typeface="맑은 고딕" charset="0"/>
              </a:rPr>
              <a:t>MonoBeha</a:t>
            </a:r>
            <a:r>
              <a:rPr lang="ko-KR" sz="1800">
                <a:latin typeface="맑은 고딕" charset="0"/>
                <a:ea typeface="맑은 고딕" charset="0"/>
              </a:rPr>
              <a:t>viourPu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 클래스를 </a:t>
            </a:r>
            <a:r>
              <a:rPr lang="ko-KR" sz="1800">
                <a:latin typeface="맑은 고딕" charset="0"/>
                <a:ea typeface="맑은 고딕" charset="0"/>
              </a:rPr>
              <a:t>상속받도</a:t>
            </a:r>
            <a:r>
              <a:rPr lang="ko-KR" sz="1800">
                <a:latin typeface="맑은 고딕" charset="0"/>
                <a:ea typeface="맑은 고딕" charset="0"/>
              </a:rPr>
              <a:t>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4" name="그림 1" descr="C:/Users/Admin1/AppData/Roaming/PolarisOffice/ETemp/26132_20377648/fImage259631594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55420"/>
            <a:ext cx="4135120" cy="1034415"/>
          </a:xfrm>
          <a:prstGeom prst="roundRect"/>
          <a:solidFill>
            <a:srgbClr val="EDEDED"/>
          </a:solidFill>
        </p:spPr>
      </p:pic>
      <p:sp>
        <p:nvSpPr>
          <p:cNvPr id="75" name="텍스트 상자 4"/>
          <p:cNvSpPr txBox="1">
            <a:spLocks/>
          </p:cNvSpPr>
          <p:nvPr/>
        </p:nvSpPr>
        <p:spPr>
          <a:xfrm rot="0">
            <a:off x="1240790" y="5160010"/>
            <a:ext cx="41433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Start( ) 함수에서 </a:t>
            </a:r>
            <a:r>
              <a:rPr lang="ko-KR" sz="1800">
                <a:latin typeface="맑은 고딕" charset="0"/>
                <a:ea typeface="맑은 고딕" charset="0"/>
              </a:rPr>
              <a:t>NickName에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PhotonView의 닉네임을 </a:t>
            </a:r>
            <a:r>
              <a:rPr lang="ko-KR" sz="1800">
                <a:latin typeface="맑은 고딕" charset="0"/>
                <a:ea typeface="맑은 고딕" charset="0"/>
              </a:rPr>
              <a:t>넣</a:t>
            </a:r>
            <a:r>
              <a:rPr lang="ko-KR" sz="1800">
                <a:latin typeface="맑은 고딕" charset="0"/>
                <a:ea typeface="맑은 고딕" charset="0"/>
              </a:rPr>
              <a:t>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6" name="그림 6" descr="C:/Users/Admin1/AppData/Roaming/PolarisOffice/ETemp/26132_20377648/fImage198552438467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6980" y="3987800"/>
            <a:ext cx="4147185" cy="1034415"/>
          </a:xfrm>
          <a:prstGeom prst="roundRect"/>
          <a:solidFill>
            <a:srgbClr val="EDEDED"/>
          </a:solidFill>
        </p:spPr>
      </p:pic>
      <p:pic>
        <p:nvPicPr>
          <p:cNvPr id="77" name="그림 9" descr="C:/Users/Admin1/AppData/Roaming/PolarisOffice/ETemp/26132_20377648/fImage20530244633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5420"/>
            <a:ext cx="4135120" cy="948055"/>
          </a:xfrm>
          <a:prstGeom prst="roundRect"/>
          <a:solidFill>
            <a:srgbClr val="EDEDED"/>
          </a:solidFill>
        </p:spPr>
      </p:pic>
      <p:sp>
        <p:nvSpPr>
          <p:cNvPr id="78" name="텍스트 상자 12"/>
          <p:cNvSpPr txBox="1">
            <a:spLocks/>
          </p:cNvSpPr>
          <p:nvPr/>
        </p:nvSpPr>
        <p:spPr>
          <a:xfrm rot="0">
            <a:off x="6816090" y="2557145"/>
            <a:ext cx="41414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Update( ) 함수에서 자신의 </a:t>
            </a:r>
            <a:r>
              <a:rPr lang="ko-KR" sz="1800">
                <a:latin typeface="맑은 고딕" charset="0"/>
                <a:ea typeface="맑은 고딕" charset="0"/>
              </a:rPr>
              <a:t>앞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방향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위치를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카메라의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앞 </a:t>
            </a:r>
            <a:r>
              <a:rPr lang="ko-KR" sz="1800">
                <a:latin typeface="맑은 고딕" charset="0"/>
                <a:ea typeface="맑은 고딕" charset="0"/>
              </a:rPr>
              <a:t>방향으로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9" name="그림 19" descr="C:/Users/Admin1/AppData/Roaming/PolarisOffice/ETemp/26132_20377648/fImage1145339949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1805" y="3653155"/>
            <a:ext cx="1181100" cy="1170940"/>
          </a:xfrm>
          <a:prstGeom prst="roundRect"/>
          <a:solidFill>
            <a:srgbClr val="EDEDED"/>
          </a:solidFill>
        </p:spPr>
      </p:pic>
      <p:pic>
        <p:nvPicPr>
          <p:cNvPr id="80" name="그림 20" descr="C:/Users/Admin1/AppData/Roaming/PolarisOffice/ETemp/26132_20377648/fImage74792194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22920" y="3651885"/>
            <a:ext cx="2834640" cy="1163955"/>
          </a:xfrm>
          <a:prstGeom prst="roundRect"/>
          <a:solidFill>
            <a:srgbClr val="EDEDED"/>
          </a:solidFill>
        </p:spPr>
      </p:pic>
      <p:sp>
        <p:nvSpPr>
          <p:cNvPr id="81" name="텍스트 상자 21"/>
          <p:cNvSpPr txBox="1">
            <a:spLocks/>
          </p:cNvSpPr>
          <p:nvPr/>
        </p:nvSpPr>
        <p:spPr>
          <a:xfrm rot="0">
            <a:off x="6816090" y="4973320"/>
            <a:ext cx="4140835" cy="11080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Character 오브젝트에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Billboard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스크립트의 Nick Name 변수에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Nick Name Text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82" name="도형 22"/>
          <p:cNvCxnSpPr/>
          <p:nvPr/>
        </p:nvCxnSpPr>
        <p:spPr>
          <a:xfrm rot="0" flipV="1">
            <a:off x="7813040" y="4539615"/>
            <a:ext cx="3092450" cy="2413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20515" y="407035"/>
            <a:ext cx="39484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여덟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70" name="Rect 0"/>
          <p:cNvSpPr txBox="1">
            <a:spLocks/>
          </p:cNvSpPr>
          <p:nvPr/>
        </p:nvSpPr>
        <p:spPr>
          <a:xfrm rot="0">
            <a:off x="6853555" y="3696970"/>
            <a:ext cx="412940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Nick Name Text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Font</a:t>
            </a:r>
            <a:r>
              <a:rPr lang="ko-KR" sz="1800">
                <a:latin typeface="맑은 고딕" charset="0"/>
                <a:ea typeface="맑은 고딕" charset="0"/>
              </a:rPr>
              <a:t> Size와 </a:t>
            </a:r>
            <a:r>
              <a:rPr lang="ko-KR" sz="1800">
                <a:latin typeface="맑은 고딕" charset="0"/>
                <a:ea typeface="맑은 고딕" charset="0"/>
              </a:rPr>
              <a:t>Alignment를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가운데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정렬로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Horizontal</a:t>
            </a:r>
            <a:r>
              <a:rPr lang="ko-KR" sz="1800">
                <a:latin typeface="맑은 고딕" charset="0"/>
                <a:ea typeface="맑은 고딕" charset="0"/>
              </a:rPr>
              <a:t> Overflow와 </a:t>
            </a:r>
            <a:r>
              <a:rPr lang="ko-KR" sz="1800">
                <a:latin typeface="맑은 고딕" charset="0"/>
                <a:ea typeface="맑은 고딕" charset="0"/>
              </a:rPr>
              <a:t>Vertical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Overflow를</a:t>
            </a:r>
            <a:r>
              <a:rPr lang="ko-KR" sz="1800">
                <a:latin typeface="맑은 고딕" charset="0"/>
                <a:ea typeface="맑은 고딕" charset="0"/>
              </a:rPr>
              <a:t> Overflow로 </a:t>
            </a:r>
            <a:r>
              <a:rPr lang="ko-KR" sz="1800">
                <a:latin typeface="맑은 고딕" charset="0"/>
                <a:ea typeface="맑은 고딕" charset="0"/>
              </a:rPr>
              <a:t>설정한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Color를</a:t>
            </a:r>
            <a:r>
              <a:rPr lang="ko-KR" sz="1800">
                <a:latin typeface="맑은 고딕" charset="0"/>
                <a:ea typeface="맑은 고딕" charset="0"/>
              </a:rPr>
              <a:t> 초록색 RGB </a:t>
            </a:r>
            <a:r>
              <a:rPr lang="ko-KR" sz="1800">
                <a:latin typeface="맑은 고딕" charset="0"/>
                <a:ea typeface="맑은 고딕" charset="0"/>
              </a:rPr>
              <a:t>(0,255,0)로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2" name="Picture " descr="C:/Users/Admin1/AppData/Roaming/PolarisOffice/ETemp/26132_20377648/fImage19168289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8000" y="1419225"/>
            <a:ext cx="4116070" cy="2070100"/>
          </a:xfrm>
          <a:prstGeom prst="roundRect"/>
          <a:solidFill>
            <a:srgbClr val="EDEDED"/>
          </a:solidFill>
        </p:spPr>
      </p:pic>
      <p:pic>
        <p:nvPicPr>
          <p:cNvPr id="73" name="그림 15" descr="C:/Users/Admin1/AppData/Roaming/PolarisOffice/ETemp/26132_20377648/fImage20495248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47165"/>
            <a:ext cx="4161155" cy="3695700"/>
          </a:xfrm>
          <a:prstGeom prst="roundRect"/>
          <a:solidFill>
            <a:srgbClr val="EDEDED"/>
          </a:solidFill>
        </p:spPr>
      </p:pic>
      <p:sp>
        <p:nvSpPr>
          <p:cNvPr id="74" name="텍스트 상자 18"/>
          <p:cNvSpPr txBox="1">
            <a:spLocks/>
          </p:cNvSpPr>
          <p:nvPr/>
        </p:nvSpPr>
        <p:spPr>
          <a:xfrm rot="0">
            <a:off x="1240155" y="5362575"/>
            <a:ext cx="41529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Nick Name Text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위치와 크기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101465" y="407035"/>
            <a:ext cx="39865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아홉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pic>
        <p:nvPicPr>
          <p:cNvPr id="80" name="그림 23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3574415"/>
            <a:ext cx="4154170" cy="1730375"/>
          </a:xfrm>
          <a:prstGeom prst="roundRect"/>
          <a:solidFill>
            <a:srgbClr val="EDEDED"/>
          </a:solidFill>
        </p:spPr>
      </p:pic>
      <p:sp>
        <p:nvSpPr>
          <p:cNvPr id="81" name="텍스트 상자 24"/>
          <p:cNvSpPr txBox="1">
            <a:spLocks/>
          </p:cNvSpPr>
          <p:nvPr/>
        </p:nvSpPr>
        <p:spPr>
          <a:xfrm>
            <a:off x="1238885" y="5453380"/>
            <a:ext cx="413766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sz="1800">
                <a:latin typeface="맑은 고딕" charset="0"/>
                <a:ea typeface="맑은 고딕" charset="0"/>
              </a:rPr>
              <a:t> Character 오브젝트에 </a:t>
            </a:r>
            <a:r>
              <a:rPr sz="1800">
                <a:latin typeface="맑은 고딕" charset="0"/>
                <a:ea typeface="맑은 고딕" charset="0"/>
              </a:rPr>
              <a:t>Rigidbody</a:t>
            </a:r>
            <a:r>
              <a:rPr sz="1800">
                <a:latin typeface="맑은 고딕" charset="0"/>
                <a:ea typeface="맑은 고딕" charset="0"/>
              </a:rPr>
              <a:t> 컴포넌트를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3" name="그림 26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42895" y="1447800"/>
            <a:ext cx="2541270" cy="904240"/>
          </a:xfrm>
          <a:prstGeom prst="roundRect"/>
          <a:solidFill>
            <a:srgbClr val="EDEDED"/>
          </a:solidFill>
        </p:spPr>
      </p:pic>
      <p:pic>
        <p:nvPicPr>
          <p:cNvPr id="84" name="그림 2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3330" y="1438275"/>
            <a:ext cx="1393190" cy="922655"/>
          </a:xfrm>
          <a:prstGeom prst="roundRect"/>
          <a:solidFill>
            <a:srgbClr val="EDEDED"/>
          </a:solidFill>
        </p:spPr>
      </p:pic>
      <p:sp>
        <p:nvSpPr>
          <p:cNvPr id="85" name="텍스트 상자 31"/>
          <p:cNvSpPr txBox="1">
            <a:spLocks/>
          </p:cNvSpPr>
          <p:nvPr/>
        </p:nvSpPr>
        <p:spPr>
          <a:xfrm rot="0">
            <a:off x="1250315" y="2458720"/>
            <a:ext cx="41459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Project </a:t>
            </a:r>
            <a:r>
              <a:rPr lang="ko-KR" sz="1800">
                <a:latin typeface="맑은 고딕" charset="0"/>
                <a:ea typeface="맑은 고딕" charset="0"/>
              </a:rPr>
              <a:t>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Animato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 폴더에 Photon Animator </a:t>
            </a:r>
            <a:r>
              <a:rPr lang="ko-KR" sz="1800">
                <a:latin typeface="맑은 고딕" charset="0"/>
                <a:ea typeface="맑은 고딕" charset="0"/>
              </a:rPr>
              <a:t>Controller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86" name="도형 32"/>
          <p:cNvCxnSpPr/>
          <p:nvPr/>
        </p:nvCxnSpPr>
        <p:spPr>
          <a:xfrm rot="0" flipH="1">
            <a:off x="1843405" y="1826260"/>
            <a:ext cx="1094740" cy="2070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그림 1" descr="C:/Users/Admin1/AppData/Roaming/PolarisOffice/ETemp/4640_5818368/fImage622015741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9705"/>
            <a:ext cx="4143375" cy="1126490"/>
          </a:xfrm>
          <a:prstGeom prst="roundRect"/>
          <a:solidFill>
            <a:srgbClr val="EDEDED"/>
          </a:solidFill>
        </p:spPr>
      </p:pic>
      <p:sp>
        <p:nvSpPr>
          <p:cNvPr id="88" name="텍스트 상자 4"/>
          <p:cNvSpPr txBox="1">
            <a:spLocks/>
          </p:cNvSpPr>
          <p:nvPr/>
        </p:nvSpPr>
        <p:spPr>
          <a:xfrm rot="0">
            <a:off x="6824345" y="2694940"/>
            <a:ext cx="41421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Character 오브젝트에 </a:t>
            </a:r>
            <a:r>
              <a:rPr lang="ko-KR" sz="1800">
                <a:latin typeface="맑은 고딕" charset="0"/>
                <a:ea typeface="맑은 고딕" charset="0"/>
              </a:rPr>
              <a:t>Capsule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Collider를</a:t>
            </a:r>
            <a:r>
              <a:rPr lang="ko-KR" sz="1800">
                <a:latin typeface="맑은 고딕" charset="0"/>
                <a:ea typeface="맑은 고딕" charset="0"/>
              </a:rPr>
              <a:t>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9" name="그림 5" descr="C:/Users/Admin1/AppData/Roaming/PolarisOffice/ETemp/4640_5818368/fImage38391598467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250" y="3583305"/>
            <a:ext cx="1753870" cy="1723390"/>
          </a:xfrm>
          <a:prstGeom prst="roundRect"/>
          <a:solidFill>
            <a:srgbClr val="EDEDED"/>
          </a:solidFill>
        </p:spPr>
      </p:pic>
      <p:pic>
        <p:nvPicPr>
          <p:cNvPr id="90" name="그림 8" descr="C:/Users/Admin1/AppData/Roaming/PolarisOffice/ETemp/4640_5818368/fImage10909160633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85860" y="3572510"/>
            <a:ext cx="2179955" cy="1734185"/>
          </a:xfrm>
          <a:prstGeom prst="roundRect"/>
          <a:solidFill>
            <a:srgbClr val="EDEDED"/>
          </a:solidFill>
        </p:spPr>
      </p:pic>
      <p:sp>
        <p:nvSpPr>
          <p:cNvPr id="91" name="텍스트 상자 11"/>
          <p:cNvSpPr txBox="1">
            <a:spLocks/>
          </p:cNvSpPr>
          <p:nvPr/>
        </p:nvSpPr>
        <p:spPr>
          <a:xfrm rot="0">
            <a:off x="6818630" y="5488305"/>
            <a:ext cx="41421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Character 오브젝트를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Add Tag...를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14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