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872" r:id="rId12"/>
  </p:sldMasterIdLst>
  <p:notesMasterIdLst>
    <p:notesMasterId r:id="rId14"/>
  </p:notesMasterIdLst>
  <p:sldIdLst>
    <p:sldId id="315" r:id="rId16"/>
    <p:sldId id="303" r:id="rId18"/>
    <p:sldId id="317" r:id="rId20"/>
    <p:sldId id="320" r:id="rId22"/>
    <p:sldId id="316" r:id="rId24"/>
    <p:sldId id="318" r:id="rId26"/>
    <p:sldId id="314" r:id="rId28"/>
    <p:sldId id="319" r:id="rId30"/>
    <p:sldId id="322" r:id="rId32"/>
    <p:sldId id="323" r:id="rId34"/>
    <p:sldId id="324" r:id="rId36"/>
    <p:sldId id="325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6" Type="http://schemas.openxmlformats.org/officeDocument/2006/relationships/slide" Target="slides/slide11.xml"></Relationship><Relationship Id="rId38" Type="http://schemas.openxmlformats.org/officeDocument/2006/relationships/slide" Target="slides/slide12.xml"></Relationship><Relationship Id="rId40" Type="http://schemas.openxmlformats.org/officeDocument/2006/relationships/viewProps" Target="viewProps.xml"></Relationship><Relationship Id="rId4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241692185724.png"></Relationship><Relationship Id="rId3" Type="http://schemas.openxmlformats.org/officeDocument/2006/relationships/image" Target="../media/fImage241692191478.png"></Relationship><Relationship Id="rId4" Type="http://schemas.openxmlformats.org/officeDocument/2006/relationships/image" Target="../media/fImage3176942319358.png"></Relationship><Relationship Id="rId5" Type="http://schemas.openxmlformats.org/officeDocument/2006/relationships/image" Target="../media/fImage3176942326962.png"></Relationship><Relationship Id="rId6" Type="http://schemas.openxmlformats.org/officeDocument/2006/relationships/image" Target="../media/fImage3816752334464.png"></Relationship><Relationship Id="rId7" Type="http://schemas.openxmlformats.org/officeDocument/2006/relationships/image" Target="../media/fImage3816752345705.png"></Relationship><Relationship Id="rId8" Type="http://schemas.openxmlformats.org/officeDocument/2006/relationships/notesSlide" Target="../notesSlides/notesSlide1.xml"></Relationship><Relationship Id="rId9" Type="http://schemas.openxmlformats.org/officeDocument/2006/relationships/image" Target="../media/fImage1928117041.png"></Relationship><Relationship Id="rId10" Type="http://schemas.openxmlformats.org/officeDocument/2006/relationships/image" Target="../media/fImage923426541.png"></Relationship><Relationship Id="rId11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191382596962.png"></Relationship><Relationship Id="rId3" Type="http://schemas.openxmlformats.org/officeDocument/2006/relationships/image" Target="../media/fImage128912794464.png"></Relationship><Relationship Id="rId4" Type="http://schemas.openxmlformats.org/officeDocument/2006/relationships/image" Target="../media/fImage30172825705.png"></Relationship><Relationship Id="rId5" Type="http://schemas.openxmlformats.org/officeDocument/2006/relationships/image" Target="../media/fImage55662838145.png"></Relationship><Relationship Id="rId6" Type="http://schemas.openxmlformats.org/officeDocument/2006/relationships/image" Target="../media/fImage94582843281.png"></Relationship><Relationship Id="rId7" Type="http://schemas.openxmlformats.org/officeDocument/2006/relationships/notesSlide" Target="../notesSlides/notesSlide10.xml"></Relationship><Relationship Id="rId8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58223006827.png"></Relationship><Relationship Id="rId3" Type="http://schemas.openxmlformats.org/officeDocument/2006/relationships/image" Target="../media/fImage114453019961.png"></Relationship><Relationship Id="rId4" Type="http://schemas.openxmlformats.org/officeDocument/2006/relationships/image" Target="../media/fImage16075303491.png"></Relationship><Relationship Id="rId5" Type="http://schemas.openxmlformats.org/officeDocument/2006/relationships/image" Target="../media/fImage195603042995.png"></Relationship><Relationship Id="rId6" Type="http://schemas.openxmlformats.org/officeDocument/2006/relationships/notesSlide" Target="../notesSlides/notesSlide11.xml"></Relationship><Relationship Id="rId7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330252115705.png"></Relationship><Relationship Id="rId3" Type="http://schemas.openxmlformats.org/officeDocument/2006/relationships/image" Target="../media/fImage121203211942.png"></Relationship><Relationship Id="rId4" Type="http://schemas.openxmlformats.org/officeDocument/2006/relationships/image" Target="../media/fImage22353224827.png"></Relationship><Relationship Id="rId5" Type="http://schemas.openxmlformats.org/officeDocument/2006/relationships/image" Target="../media/fImage74723245436.png"></Relationship><Relationship Id="rId6" Type="http://schemas.openxmlformats.org/officeDocument/2006/relationships/image" Target="../media/fImage113133272391.png"></Relationship><Relationship Id="rId7" Type="http://schemas.openxmlformats.org/officeDocument/2006/relationships/notesSlide" Target="../notesSlides/notesSlide12.xml"></Relationship><Relationship Id="rId8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6" Type="http://schemas.openxmlformats.org/officeDocument/2006/relationships/image" Target="../media/fImage2416911941.png"></Relationship><Relationship Id="rId7" Type="http://schemas.openxmlformats.org/officeDocument/2006/relationships/image" Target="../media/fImage241691208467.png"></Relationship><Relationship Id="rId8" Type="http://schemas.openxmlformats.org/officeDocument/2006/relationships/image" Target="../media/fImage16421236334.png"></Relationship><Relationship Id="rId9" Type="http://schemas.openxmlformats.org/officeDocument/2006/relationships/image" Target="../media/fImage16421246500.png"></Relationship><Relationship Id="rId10" Type="http://schemas.openxmlformats.org/officeDocument/2006/relationships/image" Target="../media/fImage95731329169.png"></Relationship><Relationship Id="rId11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6" Type="http://schemas.openxmlformats.org/officeDocument/2006/relationships/notesSlide" Target="../notesSlides/notesSlide3.xml"></Relationship><Relationship Id="rId7" Type="http://schemas.openxmlformats.org/officeDocument/2006/relationships/image" Target="../media/fImage54331748467.png"></Relationship><Relationship Id="rId10" Type="http://schemas.openxmlformats.org/officeDocument/2006/relationships/image" Target="../media/fImage54801899169.png"></Relationship><Relationship Id="rId11" Type="http://schemas.openxmlformats.org/officeDocument/2006/relationships/image" Target="../media/fImage113352608467.png"></Relationship><Relationship Id="rId12" Type="http://schemas.openxmlformats.org/officeDocument/2006/relationships/image" Target="../media/fImage127332646334.png"></Relationship><Relationship Id="rId13" Type="http://schemas.openxmlformats.org/officeDocument/2006/relationships/image" Target="../media/fImage119382726500.png"></Relationship><Relationship Id="rId14" Type="http://schemas.openxmlformats.org/officeDocument/2006/relationships/image" Target="../media/fImage223252759169.png"></Relationship><Relationship Id="rId15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6" Type="http://schemas.openxmlformats.org/officeDocument/2006/relationships/notesSlide" Target="../notesSlides/notesSlide4.xml"></Relationship><Relationship Id="rId7" Type="http://schemas.openxmlformats.org/officeDocument/2006/relationships/image" Target="../media/fImage191501945724.png"></Relationship><Relationship Id="rId9" Type="http://schemas.openxmlformats.org/officeDocument/2006/relationships/image" Target="../media/fImage125483459358.png"></Relationship><Relationship Id="rId10" Type="http://schemas.openxmlformats.org/officeDocument/2006/relationships/image" Target="../media/fImage100302685724.png"></Relationship><Relationship Id="rId11" Type="http://schemas.openxmlformats.org/officeDocument/2006/relationships/image" Target="../media/fImage173371898467.png"></Relationship><Relationship Id="rId12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fImage64291715724.png"></Relationship><Relationship Id="rId7" Type="http://schemas.openxmlformats.org/officeDocument/2006/relationships/notesSlide" Target="../notesSlides/notesSlide5.xml"></Relationship><Relationship Id="rId8" Type="http://schemas.openxmlformats.org/officeDocument/2006/relationships/image" Target="../media/fImage121013266962.png"></Relationship><Relationship Id="rId9" Type="http://schemas.openxmlformats.org/officeDocument/2006/relationships/image" Target="../media/fImage603472316500.png"></Relationship><Relationship Id="rId1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21692074464.png"></Relationship><Relationship Id="rId3" Type="http://schemas.openxmlformats.org/officeDocument/2006/relationships/image" Target="../media/fImage330252115705.png"></Relationship><Relationship Id="rId8" Type="http://schemas.openxmlformats.org/officeDocument/2006/relationships/notesSlide" Target="../notesSlides/notesSlide6.xml"></Relationship><Relationship Id="rId9" Type="http://schemas.openxmlformats.org/officeDocument/2006/relationships/image" Target="../media/fImage94852004464.png"></Relationship><Relationship Id="rId10" Type="http://schemas.openxmlformats.org/officeDocument/2006/relationships/image" Target="../media/fImage97142015705.png"></Relationship><Relationship Id="rId11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notesSlide" Target="../notesSlides/notesSlide7.xml"></Relationship><Relationship Id="rId9" Type="http://schemas.openxmlformats.org/officeDocument/2006/relationships/image" Target="../media/fImage150362771478.png"></Relationship><Relationship Id="rId10" Type="http://schemas.openxmlformats.org/officeDocument/2006/relationships/image" Target="../media/fImage135102789358.png"></Relationship><Relationship Id="rId11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8792234491.png"></Relationship><Relationship Id="rId5" Type="http://schemas.openxmlformats.org/officeDocument/2006/relationships/image" Target="../media/fImage251202414827.png"></Relationship><Relationship Id="rId6" Type="http://schemas.openxmlformats.org/officeDocument/2006/relationships/notesSlide" Target="../notesSlides/notesSlide8.xml"></Relationship><Relationship Id="rId7" Type="http://schemas.openxmlformats.org/officeDocument/2006/relationships/image" Target="../media/fImage94852938145.png"></Relationship><Relationship Id="rId8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50442943281.png"></Relationship><Relationship Id="rId3" Type="http://schemas.openxmlformats.org/officeDocument/2006/relationships/image" Target="../media/fImage132672956827.png"></Relationship><Relationship Id="rId4" Type="http://schemas.openxmlformats.org/officeDocument/2006/relationships/image" Target="../media/fImage129512979961.png"></Relationship><Relationship Id="rId5" Type="http://schemas.openxmlformats.org/officeDocument/2006/relationships/image" Target="../media/fImage11478298491.png"></Relationship><Relationship Id="rId6" Type="http://schemas.openxmlformats.org/officeDocument/2006/relationships/image" Target="../media/fImage54332992995.png"></Relationship><Relationship Id="rId7" Type="http://schemas.openxmlformats.org/officeDocument/2006/relationships/image" Target="../media/fImage126203041942.png"></Relationship><Relationship Id="rId8" Type="http://schemas.openxmlformats.org/officeDocument/2006/relationships/notesSlide" Target="../notesSlides/notesSlide9.xml"></Relationship><Relationship Id="rId9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30090" y="417195"/>
            <a:ext cx="31419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첫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033" name="Rect 0"/>
          <p:cNvSpPr txBox="1">
            <a:spLocks/>
          </p:cNvSpPr>
          <p:nvPr/>
        </p:nvSpPr>
        <p:spPr>
          <a:xfrm rot="0">
            <a:off x="944880" y="3914140"/>
            <a:ext cx="443547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클라이언트의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1001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객체가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현재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로컬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객체</a:t>
            </a:r>
            <a:r>
              <a:rPr lang="ko-KR" sz="1800">
                <a:latin typeface="맑은 고딕" charset="0"/>
                <a:ea typeface="맑은 고딕" charset="0"/>
              </a:rPr>
              <a:t>이고, </a:t>
            </a:r>
            <a:r>
              <a:rPr lang="ko-KR" sz="1800">
                <a:latin typeface="맑은 고딕" charset="0"/>
                <a:ea typeface="맑은 고딕" charset="0"/>
              </a:rPr>
              <a:t>B 클라이언트에서는 1001 객체는 원격 객체입니다.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RPC 함수는</a:t>
            </a:r>
            <a:r>
              <a:rPr lang="ko-KR" sz="1800">
                <a:latin typeface="맑은 고딕" charset="0"/>
                <a:ea typeface="맑은 고딕" charset="0"/>
              </a:rPr>
              <a:t> 서로 다른 클라이언트에서 같은 View ID를 가진 객체에만 RPC 함수가 전달되는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5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44245" y="1395095"/>
            <a:ext cx="2170430" cy="2238375"/>
          </a:xfrm>
          <a:prstGeom prst="rect"/>
          <a:noFill/>
        </p:spPr>
      </p:pic>
      <p:pic>
        <p:nvPicPr>
          <p:cNvPr id="1036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286125" y="1390650"/>
            <a:ext cx="2182495" cy="2251075"/>
          </a:xfrm>
          <a:prstGeom prst="rect"/>
          <a:noFill/>
        </p:spPr>
      </p:pic>
      <p:sp>
        <p:nvSpPr>
          <p:cNvPr id="1037" name="Rect 0"/>
          <p:cNvSpPr txBox="1">
            <a:spLocks/>
          </p:cNvSpPr>
          <p:nvPr/>
        </p:nvSpPr>
        <p:spPr>
          <a:xfrm rot="0">
            <a:off x="1138555" y="3314065"/>
            <a:ext cx="177800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A</a:t>
            </a: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8" name="Rect 0"/>
          <p:cNvSpPr txBox="1">
            <a:spLocks/>
          </p:cNvSpPr>
          <p:nvPr/>
        </p:nvSpPr>
        <p:spPr>
          <a:xfrm rot="0">
            <a:off x="3507105" y="3309620"/>
            <a:ext cx="177800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B 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3" name="Rect 0"/>
          <p:cNvSpPr>
            <a:spLocks/>
          </p:cNvSpPr>
          <p:nvPr/>
        </p:nvSpPr>
        <p:spPr>
          <a:xfrm rot="0" flipH="1">
            <a:off x="2181860" y="2595880"/>
            <a:ext cx="2783205" cy="620395"/>
          </a:xfrm>
          <a:prstGeom prst="curved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33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15490" y="2061210"/>
            <a:ext cx="734695" cy="734695"/>
          </a:xfrm>
          <a:prstGeom prst="rect"/>
          <a:noFill/>
        </p:spPr>
      </p:pic>
      <p:pic>
        <p:nvPicPr>
          <p:cNvPr id="1045" name="그림 34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66590" y="2056765"/>
            <a:ext cx="734695" cy="734695"/>
          </a:xfrm>
          <a:prstGeom prst="rect"/>
          <a:noFill/>
        </p:spPr>
      </p:pic>
      <p:pic>
        <p:nvPicPr>
          <p:cNvPr id="1046" name="그림 3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4245" y="1562100"/>
            <a:ext cx="1056640" cy="943610"/>
          </a:xfrm>
          <a:prstGeom prst="rect"/>
          <a:noFill/>
        </p:spPr>
      </p:pic>
      <p:pic>
        <p:nvPicPr>
          <p:cNvPr id="1047" name="그림 36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335020" y="1497965"/>
            <a:ext cx="1057275" cy="944245"/>
          </a:xfrm>
          <a:prstGeom prst="rect"/>
          <a:noFill/>
        </p:spPr>
      </p:pic>
      <p:sp>
        <p:nvSpPr>
          <p:cNvPr id="1048" name="도형 37"/>
          <p:cNvSpPr>
            <a:spLocks/>
          </p:cNvSpPr>
          <p:nvPr/>
        </p:nvSpPr>
        <p:spPr>
          <a:xfrm rot="10800000" flipH="1">
            <a:off x="1300480" y="1195705"/>
            <a:ext cx="2679065" cy="620395"/>
          </a:xfrm>
          <a:prstGeom prst="curved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9" name="텍스트 상자 38"/>
          <p:cNvSpPr txBox="1">
            <a:spLocks/>
          </p:cNvSpPr>
          <p:nvPr/>
        </p:nvSpPr>
        <p:spPr>
          <a:xfrm rot="0">
            <a:off x="1038225" y="1822450"/>
            <a:ext cx="78168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1001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0" name="텍스트 상자 39"/>
          <p:cNvSpPr txBox="1">
            <a:spLocks/>
          </p:cNvSpPr>
          <p:nvPr/>
        </p:nvSpPr>
        <p:spPr>
          <a:xfrm rot="0">
            <a:off x="3486150" y="1748790"/>
            <a:ext cx="782320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1001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1" name="텍스트 상자 40"/>
          <p:cNvSpPr txBox="1">
            <a:spLocks/>
          </p:cNvSpPr>
          <p:nvPr/>
        </p:nvSpPr>
        <p:spPr>
          <a:xfrm rot="0">
            <a:off x="1997075" y="2226945"/>
            <a:ext cx="782320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2000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2" name="텍스트 상자 41"/>
          <p:cNvSpPr txBox="1">
            <a:spLocks/>
          </p:cNvSpPr>
          <p:nvPr/>
        </p:nvSpPr>
        <p:spPr>
          <a:xfrm rot="0">
            <a:off x="4448175" y="2222500"/>
            <a:ext cx="782320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2000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3" name="텍스트 상자 42"/>
          <p:cNvSpPr txBox="1">
            <a:spLocks/>
          </p:cNvSpPr>
          <p:nvPr/>
        </p:nvSpPr>
        <p:spPr>
          <a:xfrm rot="0">
            <a:off x="942975" y="1527175"/>
            <a:ext cx="101981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IsMine</a:t>
            </a:r>
            <a:endParaRPr lang="ko-KR" altLang="en-US" sz="20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4" name="텍스트 상자 44"/>
          <p:cNvSpPr txBox="1">
            <a:spLocks/>
          </p:cNvSpPr>
          <p:nvPr/>
        </p:nvSpPr>
        <p:spPr>
          <a:xfrm rot="0">
            <a:off x="4361815" y="1936115"/>
            <a:ext cx="1020445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80007F"/>
                </a:solidFill>
                <a:latin typeface="맑은 고딕" charset="0"/>
                <a:ea typeface="맑은 고딕" charset="0"/>
              </a:rPr>
              <a:t>IsMine</a:t>
            </a:r>
            <a:endParaRPr lang="ko-KR" altLang="en-US" sz="2000" b="1">
              <a:solidFill>
                <a:srgbClr val="80007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55" name="그림 6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6565" y="1445260"/>
            <a:ext cx="2587625" cy="3692525"/>
          </a:xfrm>
          <a:prstGeom prst="roundRect"/>
          <a:solidFill>
            <a:srgbClr val="EDEDED"/>
          </a:solidFill>
        </p:spPr>
      </p:pic>
      <p:sp>
        <p:nvSpPr>
          <p:cNvPr id="1056" name="텍스트 상자 9"/>
          <p:cNvSpPr txBox="1">
            <a:spLocks/>
          </p:cNvSpPr>
          <p:nvPr/>
        </p:nvSpPr>
        <p:spPr>
          <a:xfrm rot="0">
            <a:off x="6797675" y="5294630"/>
            <a:ext cx="415988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UI를 선택하고 Scroll View를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7" name="그림 1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43415" y="2144395"/>
            <a:ext cx="1405890" cy="23450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306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467995"/>
            <a:ext cx="35052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아홉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6802755" y="4168140"/>
            <a:ext cx="418655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H</a:t>
            </a:r>
            <a:r>
              <a:rPr lang="ko-KR" sz="1800">
                <a:latin typeface="맑은 고딕" charset="0"/>
                <a:ea typeface="맑은 고딕" charset="0"/>
              </a:rPr>
              <a:t>ome Button 오브젝트에</a:t>
            </a:r>
            <a:r>
              <a:rPr sz="1800">
                <a:latin typeface="맑은 고딕" charset="0"/>
                <a:ea typeface="맑은 고딕" charset="0"/>
              </a:rPr>
              <a:t> On Click(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)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H</a:t>
            </a:r>
            <a:r>
              <a:rPr lang="ko-KR" sz="1800">
                <a:latin typeface="맑은 고딕" charset="0"/>
                <a:ea typeface="맑은 고딕" charset="0"/>
              </a:rPr>
              <a:t>ome Button 오브젝트에 있는</a:t>
            </a:r>
            <a:r>
              <a:rPr sz="1800">
                <a:latin typeface="맑은 고딕" charset="0"/>
                <a:ea typeface="맑은 고딕" charset="0"/>
              </a:rPr>
              <a:t> On Click( ) 함수에 </a:t>
            </a:r>
            <a:r>
              <a:rPr lang="ko-KR" sz="1800">
                <a:latin typeface="맑은 고딕" charset="0"/>
                <a:ea typeface="맑은 고딕" charset="0"/>
              </a:rPr>
              <a:t>Game </a:t>
            </a:r>
            <a:r>
              <a:rPr sz="1800">
                <a:latin typeface="맑은 고딕" charset="0"/>
                <a:ea typeface="맑은 고딕" charset="0"/>
              </a:rPr>
              <a:t>Manager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1229995" y="5267325"/>
            <a:ext cx="41573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UI에서 Button을 생성하고 Home Button이라는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8" name="그림 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513205"/>
            <a:ext cx="2527300" cy="3508375"/>
          </a:xfrm>
          <a:prstGeom prst="roundRect"/>
          <a:solidFill>
            <a:srgbClr val="EDEDED"/>
          </a:solidFill>
        </p:spPr>
      </p:pic>
      <p:pic>
        <p:nvPicPr>
          <p:cNvPr id="49" name="그림 3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60495" y="2002790"/>
            <a:ext cx="1426845" cy="2536825"/>
          </a:xfrm>
          <a:prstGeom prst="roundRect"/>
          <a:solidFill>
            <a:srgbClr val="EDEDED"/>
          </a:solidFill>
        </p:spPr>
      </p:pic>
      <p:pic>
        <p:nvPicPr>
          <p:cNvPr id="50" name="그림 43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79765" y="1524635"/>
            <a:ext cx="2710815" cy="1202690"/>
          </a:xfrm>
          <a:prstGeom prst="roundRect"/>
          <a:solidFill>
            <a:srgbClr val="EDEDED"/>
          </a:solidFill>
        </p:spPr>
      </p:pic>
      <p:pic>
        <p:nvPicPr>
          <p:cNvPr id="51" name="그림 44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79765" y="2884805"/>
            <a:ext cx="2686050" cy="1106170"/>
          </a:xfrm>
          <a:prstGeom prst="roundRect"/>
          <a:solidFill>
            <a:srgbClr val="EDEDED"/>
          </a:solidFill>
        </p:spPr>
      </p:pic>
      <p:pic>
        <p:nvPicPr>
          <p:cNvPr id="52" name="그림 4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1960" y="1513205"/>
            <a:ext cx="1330325" cy="2477770"/>
          </a:xfrm>
          <a:prstGeom prst="roundRect"/>
          <a:solidFill>
            <a:srgbClr val="EDEDED"/>
          </a:solidFill>
        </p:spPr>
      </p:pic>
      <p:cxnSp>
        <p:nvCxnSpPr>
          <p:cNvPr id="53" name="도형 48"/>
          <p:cNvCxnSpPr/>
          <p:nvPr/>
        </p:nvCxnSpPr>
        <p:spPr>
          <a:xfrm rot="0">
            <a:off x="7739380" y="2602230"/>
            <a:ext cx="1306195" cy="9563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306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525645" y="467995"/>
            <a:ext cx="31476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6802755" y="4991100"/>
            <a:ext cx="417131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H</a:t>
            </a:r>
            <a:r>
              <a:rPr lang="ko-KR" sz="1800">
                <a:latin typeface="맑은 고딕" charset="0"/>
                <a:ea typeface="맑은 고딕" charset="0"/>
              </a:rPr>
              <a:t>ome Button 오브젝트에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Image </a:t>
            </a:r>
            <a:r>
              <a:rPr sz="1800">
                <a:latin typeface="맑은 고딕" charset="0"/>
                <a:ea typeface="맑은 고딕" charset="0"/>
              </a:rPr>
              <a:t>컴포넌</a:t>
            </a:r>
            <a:r>
              <a:rPr lang="ko-KR" sz="1800">
                <a:latin typeface="맑은 고딕" charset="0"/>
                <a:ea typeface="맑은 고딕" charset="0"/>
              </a:rPr>
              <a:t>트에 있는 Source Image에 Home 텍스처를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1229995" y="2806700"/>
            <a:ext cx="41573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 </a:t>
            </a:r>
            <a:r>
              <a:rPr lang="ko-KR" sz="1800">
                <a:latin typeface="맑은 고딕" charset="0"/>
                <a:ea typeface="맑은 고딕" charset="0"/>
              </a:rPr>
              <a:t>Game </a:t>
            </a:r>
            <a:r>
              <a:rPr sz="1800">
                <a:latin typeface="맑은 고딕" charset="0"/>
                <a:ea typeface="맑은 고딕" charset="0"/>
              </a:rPr>
              <a:t>Manager 스크립트에 있는 </a:t>
            </a:r>
            <a:r>
              <a:rPr lang="ko-KR" sz="1800">
                <a:latin typeface="맑은 고딕" charset="0"/>
                <a:ea typeface="맑은 고딕" charset="0"/>
              </a:rPr>
              <a:t>ExitGame</a:t>
            </a:r>
            <a:r>
              <a:rPr sz="1800">
                <a:latin typeface="맑은 고딕" charset="0"/>
                <a:ea typeface="맑은 고딕" charset="0"/>
              </a:rPr>
              <a:t>( ) 함수를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4" name="그림 4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446530"/>
            <a:ext cx="4148455" cy="1289050"/>
          </a:xfrm>
          <a:prstGeom prst="roundRect"/>
          <a:solidFill>
            <a:srgbClr val="EDEDED"/>
          </a:solidFill>
        </p:spPr>
      </p:pic>
      <p:pic>
        <p:nvPicPr>
          <p:cNvPr id="55" name="그림 5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3574415"/>
            <a:ext cx="4138930" cy="1623695"/>
          </a:xfrm>
          <a:prstGeom prst="roundRect"/>
          <a:solidFill>
            <a:srgbClr val="EDEDED"/>
          </a:solidFill>
        </p:spPr>
      </p:pic>
      <p:sp>
        <p:nvSpPr>
          <p:cNvPr id="56" name="텍스트 상자 55"/>
          <p:cNvSpPr txBox="1">
            <a:spLocks/>
          </p:cNvSpPr>
          <p:nvPr/>
        </p:nvSpPr>
        <p:spPr>
          <a:xfrm rot="0">
            <a:off x="1230630" y="5280660"/>
            <a:ext cx="41402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Home Button 오브젝트의 앵커를 지정하고, </a:t>
            </a:r>
            <a:r>
              <a:rPr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446530"/>
            <a:ext cx="4157345" cy="2195195"/>
          </a:xfrm>
          <a:prstGeom prst="roundRect"/>
          <a:solidFill>
            <a:srgbClr val="EDEDED"/>
          </a:solidFill>
        </p:spPr>
      </p:pic>
      <p:pic>
        <p:nvPicPr>
          <p:cNvPr id="58" name="그림 5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0215" y="3840480"/>
            <a:ext cx="4165600" cy="1064895"/>
          </a:xfrm>
          <a:prstGeom prst="roundRect"/>
          <a:solidFill>
            <a:srgbClr val="EDEDED"/>
          </a:solidFill>
        </p:spPr>
      </p:pic>
      <p:cxnSp>
        <p:nvCxnSpPr>
          <p:cNvPr id="59" name="도형 62"/>
          <p:cNvCxnSpPr/>
          <p:nvPr/>
        </p:nvCxnSpPr>
        <p:spPr>
          <a:xfrm rot="0" flipV="1">
            <a:off x="8147050" y="1779270"/>
            <a:ext cx="2685415" cy="23031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26255" y="459740"/>
            <a:ext cx="35388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열한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6808470" y="5547995"/>
            <a:ext cx="41821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CreateCrystal 스크립트에서 Transform 배열을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Rect 0"/>
          <p:cNvSpPr txBox="1">
            <a:spLocks/>
          </p:cNvSpPr>
          <p:nvPr/>
        </p:nvSpPr>
        <p:spPr>
          <a:xfrm rot="0">
            <a:off x="1230630" y="4158615"/>
            <a:ext cx="414020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빈 게임 오브젝트를 생성하고 Create Crystal이라는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CreateCrystal 스크립트를 생성하여 Create Crystal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0" name="그림 6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2855" y="1438275"/>
            <a:ext cx="2439035" cy="2502535"/>
          </a:xfrm>
          <a:prstGeom prst="roundRect"/>
          <a:solidFill>
            <a:srgbClr val="EDEDED"/>
          </a:solidFill>
        </p:spPr>
      </p:pic>
      <p:pic>
        <p:nvPicPr>
          <p:cNvPr id="61" name="그림 6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07155" y="1438275"/>
            <a:ext cx="1455420" cy="1388745"/>
          </a:xfrm>
          <a:prstGeom prst="roundRect"/>
          <a:solidFill>
            <a:srgbClr val="EDEDED"/>
          </a:solidFill>
        </p:spPr>
      </p:pic>
      <p:pic>
        <p:nvPicPr>
          <p:cNvPr id="62" name="그림 67" descr="C:/Users/Admin1/AppData/Roaming/PolarisOffice/ETemp/6568_14335912/fImage2235322482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14825" y="3242310"/>
            <a:ext cx="654050" cy="707390"/>
          </a:xfrm>
          <a:prstGeom prst="roundRect"/>
          <a:solidFill>
            <a:srgbClr val="EDEDED"/>
          </a:solidFill>
        </p:spPr>
      </p:pic>
      <p:cxnSp>
        <p:nvCxnSpPr>
          <p:cNvPr id="63" name="도형 70"/>
          <p:cNvCxnSpPr>
            <a:stCxn id="62" idx="0"/>
            <a:endCxn id="61" idx="2"/>
          </p:cNvCxnSpPr>
          <p:nvPr/>
        </p:nvCxnSpPr>
        <p:spPr>
          <a:xfrm rot="0" flipH="1" flipV="1">
            <a:off x="4634865" y="2827020"/>
            <a:ext cx="6985" cy="41592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7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4053205"/>
            <a:ext cx="4131945" cy="1392555"/>
          </a:xfrm>
          <a:prstGeom prst="roundRect"/>
          <a:solidFill>
            <a:srgbClr val="EDEDED"/>
          </a:solidFill>
        </p:spPr>
      </p:pic>
      <p:pic>
        <p:nvPicPr>
          <p:cNvPr id="65" name="그림 7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8310" y="1431925"/>
            <a:ext cx="4150360" cy="1636395"/>
          </a:xfrm>
          <a:prstGeom prst="roundRect"/>
          <a:solidFill>
            <a:srgbClr val="EDEDED"/>
          </a:solidFill>
        </p:spPr>
      </p:pic>
      <p:sp>
        <p:nvSpPr>
          <p:cNvPr id="66" name="텍스트 상자 78"/>
          <p:cNvSpPr txBox="1">
            <a:spLocks/>
          </p:cNvSpPr>
          <p:nvPr/>
        </p:nvSpPr>
        <p:spPr>
          <a:xfrm rot="0">
            <a:off x="6805295" y="3200400"/>
            <a:ext cx="414782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Create Crystal 오브젝트의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3908425" y="376555"/>
            <a:ext cx="43776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Remote Procedure Call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1"/>
          <p:cNvSpPr txBox="1">
            <a:spLocks/>
          </p:cNvSpPr>
          <p:nvPr/>
        </p:nvSpPr>
        <p:spPr>
          <a:xfrm rot="0">
            <a:off x="837565" y="5269865"/>
            <a:ext cx="44970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원격 프로시저 호출은 주소 공간에서 함수나 프로시저를 실행할 수 있게 하는 프로세스 간 통신 기술입니다.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3" name="텍스트 상자 2"/>
          <p:cNvSpPr txBox="1">
            <a:spLocks/>
          </p:cNvSpPr>
          <p:nvPr/>
        </p:nvSpPr>
        <p:spPr>
          <a:xfrm rot="0">
            <a:off x="6905625" y="1388745"/>
            <a:ext cx="4163060" cy="47999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포톤에서는 여러 명의 클라이언트가 모두 같은 스크립트를 가지고 일반 함수를 호출하게 되면 로컬에서만 실행됩니다.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그래서 다른 컴퓨터에서도 특정 함수의 실행을 보여주기 위해서는 RPC 함수를 만들어서 호출해야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PRC 채팅은 일반 함수끼리 통신이 안 되기 때문에 서로 다른 클라이언트에서는 같은 View ID끼리 같은 함수를 실행하도록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Photon View RPC는 호출할 RPC 함수를 다른 원격 객체에 함수를 전달하는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5" name="그림 6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9470" y="2690495"/>
            <a:ext cx="1952625" cy="1882775"/>
          </a:xfrm>
          <a:prstGeom prst="rect"/>
          <a:noFill/>
        </p:spPr>
      </p:pic>
      <p:pic>
        <p:nvPicPr>
          <p:cNvPr id="1036" name="그림 7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387725" y="2686050"/>
            <a:ext cx="1952625" cy="1882775"/>
          </a:xfrm>
          <a:prstGeom prst="rect"/>
          <a:noFill/>
        </p:spPr>
      </p:pic>
      <p:sp>
        <p:nvSpPr>
          <p:cNvPr id="1037" name="텍스트 상자 8"/>
          <p:cNvSpPr txBox="1">
            <a:spLocks/>
          </p:cNvSpPr>
          <p:nvPr/>
        </p:nvSpPr>
        <p:spPr>
          <a:xfrm rot="0">
            <a:off x="928370" y="4741545"/>
            <a:ext cx="1778000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A 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8" name="텍스트 상자 9"/>
          <p:cNvSpPr txBox="1">
            <a:spLocks/>
          </p:cNvSpPr>
          <p:nvPr/>
        </p:nvSpPr>
        <p:spPr>
          <a:xfrm rot="0">
            <a:off x="3476625" y="4756150"/>
            <a:ext cx="1778000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B 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39" name="그림 10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90295" y="2860040"/>
            <a:ext cx="1444625" cy="513080"/>
          </a:xfrm>
          <a:prstGeom prst="roundRect"/>
          <a:solidFill>
            <a:srgbClr val="EDEDED"/>
          </a:solidFill>
        </p:spPr>
      </p:pic>
      <p:pic>
        <p:nvPicPr>
          <p:cNvPr id="1040" name="그림 13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686175" y="2855595"/>
            <a:ext cx="1444625" cy="513080"/>
          </a:xfrm>
          <a:prstGeom prst="roundRect"/>
          <a:solidFill>
            <a:srgbClr val="EDEDED"/>
          </a:solidFill>
        </p:spPr>
      </p:pic>
      <p:sp>
        <p:nvSpPr>
          <p:cNvPr id="1041" name="텍스트 상자 14"/>
          <p:cNvSpPr txBox="1">
            <a:spLocks/>
          </p:cNvSpPr>
          <p:nvPr/>
        </p:nvSpPr>
        <p:spPr>
          <a:xfrm rot="0">
            <a:off x="1047750" y="3375025"/>
            <a:ext cx="1534795" cy="3244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View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ID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: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1001</a:t>
            </a:r>
            <a:endParaRPr lang="ko-KR" altLang="en-US" sz="15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2" name="텍스트 상자 15"/>
          <p:cNvSpPr txBox="1">
            <a:spLocks/>
          </p:cNvSpPr>
          <p:nvPr/>
        </p:nvSpPr>
        <p:spPr>
          <a:xfrm rot="0">
            <a:off x="3596005" y="3380105"/>
            <a:ext cx="1534795" cy="3244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View ID : 1001</a:t>
            </a:r>
            <a:endParaRPr lang="ko-KR" altLang="en-US" sz="15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3" name="도형 18"/>
          <p:cNvSpPr>
            <a:spLocks/>
          </p:cNvSpPr>
          <p:nvPr/>
        </p:nvSpPr>
        <p:spPr>
          <a:xfrm rot="0" flipH="1">
            <a:off x="1619250" y="3695700"/>
            <a:ext cx="3039745" cy="620395"/>
          </a:xfrm>
          <a:prstGeom prst="curved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19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2645" y="1395095"/>
            <a:ext cx="4502150" cy="11201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09135" y="361315"/>
            <a:ext cx="31737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247775" y="5182870"/>
            <a:ext cx="41313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 Scroll View에 Content의 하위 오브젝트로 Text를 추가하고 이름을 String으로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6782435" y="2780665"/>
            <a:ext cx="419227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 String 오브젝트를 Resources 폴더에 넣고 프리팹으로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4" name="그림 15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29905" y="1355090"/>
            <a:ext cx="2840990" cy="1289050"/>
          </a:xfrm>
          <a:prstGeom prst="roundRect"/>
          <a:solidFill>
            <a:srgbClr val="EDEDED"/>
          </a:solidFill>
        </p:spPr>
      </p:pic>
      <p:pic>
        <p:nvPicPr>
          <p:cNvPr id="18" name="그림 35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52460" y="3540760"/>
            <a:ext cx="2722245" cy="1572260"/>
          </a:xfrm>
          <a:prstGeom prst="roundRect"/>
          <a:solidFill>
            <a:srgbClr val="EDEDED"/>
          </a:solidFill>
        </p:spPr>
      </p:pic>
      <p:sp>
        <p:nvSpPr>
          <p:cNvPr id="19" name="텍스트 상자 38"/>
          <p:cNvSpPr txBox="1">
            <a:spLocks/>
          </p:cNvSpPr>
          <p:nvPr/>
        </p:nvSpPr>
        <p:spPr>
          <a:xfrm rot="0">
            <a:off x="6779260" y="5196205"/>
            <a:ext cx="41916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 Content 오브젝트를 선택하고 Veritical Layout Group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0" name="그림 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83070" y="3542030"/>
            <a:ext cx="1381125" cy="1579245"/>
          </a:xfrm>
          <a:prstGeom prst="roundRect"/>
          <a:solidFill>
            <a:srgbClr val="EDEDED"/>
          </a:solidFill>
        </p:spPr>
      </p:pic>
      <p:pic>
        <p:nvPicPr>
          <p:cNvPr id="21" name="그림 1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83070" y="1365250"/>
            <a:ext cx="1231265" cy="1287145"/>
          </a:xfrm>
          <a:prstGeom prst="roundRect"/>
          <a:solidFill>
            <a:srgbClr val="EDEDED"/>
          </a:solidFill>
        </p:spPr>
      </p:pic>
      <p:cxnSp>
        <p:nvCxnSpPr>
          <p:cNvPr id="15" name="도형 16"/>
          <p:cNvCxnSpPr/>
          <p:nvPr/>
        </p:nvCxnSpPr>
        <p:spPr>
          <a:xfrm rot="0">
            <a:off x="7681595" y="2410460"/>
            <a:ext cx="1454785" cy="952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4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31615" y="2028190"/>
            <a:ext cx="1347470" cy="2270125"/>
          </a:xfrm>
          <a:prstGeom prst="roundRect"/>
          <a:solidFill>
            <a:srgbClr val="EDEDED"/>
          </a:solidFill>
        </p:spPr>
      </p:pic>
      <p:pic>
        <p:nvPicPr>
          <p:cNvPr id="23" name="그림 29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1363345"/>
            <a:ext cx="2627630" cy="35750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509135" y="377825"/>
            <a:ext cx="31813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세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9" name="그림 41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1383665"/>
            <a:ext cx="2494280" cy="3870960"/>
          </a:xfrm>
          <a:prstGeom prst="roundRect"/>
          <a:solidFill>
            <a:srgbClr val="EDEDED"/>
          </a:solidFill>
        </p:spPr>
      </p:pic>
      <p:sp>
        <p:nvSpPr>
          <p:cNvPr id="11" name="텍스트 상자 45"/>
          <p:cNvSpPr txBox="1">
            <a:spLocks/>
          </p:cNvSpPr>
          <p:nvPr/>
        </p:nvSpPr>
        <p:spPr>
          <a:xfrm rot="0">
            <a:off x="6824980" y="5448300"/>
            <a:ext cx="41236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으로 UI에</a:t>
            </a:r>
            <a:r>
              <a:rPr lang="ko-KR" sz="1800">
                <a:latin typeface="맑은 고딕" charset="0"/>
                <a:ea typeface="맑은 고딕" charset="0"/>
              </a:rPr>
              <a:t>서</a:t>
            </a:r>
            <a:r>
              <a:rPr lang="ko-KR" sz="1800">
                <a:latin typeface="맑은 고딕" charset="0"/>
                <a:ea typeface="맑은 고딕" charset="0"/>
              </a:rPr>
              <a:t> Input Field를 추가합니다.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" name="그림 94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381125"/>
            <a:ext cx="4131945" cy="1204595"/>
          </a:xfrm>
          <a:prstGeom prst="roundRect"/>
          <a:solidFill>
            <a:srgbClr val="EDEDED"/>
          </a:solidFill>
        </p:spPr>
      </p:pic>
      <p:sp>
        <p:nvSpPr>
          <p:cNvPr id="13" name="텍스트 상자 97"/>
          <p:cNvSpPr txBox="1">
            <a:spLocks/>
          </p:cNvSpPr>
          <p:nvPr/>
        </p:nvSpPr>
        <p:spPr>
          <a:xfrm rot="0">
            <a:off x="1237615" y="2657475"/>
            <a:ext cx="41338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Scroll View 오브젝트의 크기와 앵커를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4" name="그림 1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93250" y="2144395"/>
            <a:ext cx="1455420" cy="2353945"/>
          </a:xfrm>
          <a:prstGeom prst="roundRect"/>
          <a:solidFill>
            <a:srgbClr val="EDEDED"/>
          </a:solidFill>
        </p:spPr>
      </p:pic>
      <p:pic>
        <p:nvPicPr>
          <p:cNvPr id="15" name="그림 22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3426460"/>
            <a:ext cx="4131945" cy="1960880"/>
          </a:xfrm>
          <a:prstGeom prst="roundRect"/>
          <a:solidFill>
            <a:srgbClr val="EDEDED"/>
          </a:solidFill>
        </p:spPr>
      </p:pic>
      <p:sp>
        <p:nvSpPr>
          <p:cNvPr id="16" name="텍스트 상자 23"/>
          <p:cNvSpPr txBox="1">
            <a:spLocks/>
          </p:cNvSpPr>
          <p:nvPr/>
        </p:nvSpPr>
        <p:spPr>
          <a:xfrm rot="0">
            <a:off x="1233170" y="5535930"/>
            <a:ext cx="4129405" cy="5543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String 오브젝트에 </a:t>
            </a:r>
            <a:r>
              <a:rPr lang="ko-KR" sz="1800">
                <a:latin typeface="맑은 고딕" charset="0"/>
                <a:ea typeface="맑은 고딕" charset="0"/>
              </a:rPr>
              <a:t>Content Size Fitter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"/>
          <p:cNvSpPr txBox="1">
            <a:spLocks/>
          </p:cNvSpPr>
          <p:nvPr/>
        </p:nvSpPr>
        <p:spPr>
          <a:xfrm>
            <a:off x="4525645" y="369570"/>
            <a:ext cx="31407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4" name="그림 1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66255" y="3291840"/>
            <a:ext cx="4107815" cy="1106170"/>
          </a:xfrm>
          <a:prstGeom prst="roundRect"/>
          <a:solidFill>
            <a:srgbClr val="EDEDED"/>
          </a:solidFill>
        </p:spPr>
      </p:pic>
      <p:sp>
        <p:nvSpPr>
          <p:cNvPr id="7" name="텍스트 상자 15"/>
          <p:cNvSpPr txBox="1">
            <a:spLocks/>
          </p:cNvSpPr>
          <p:nvPr/>
        </p:nvSpPr>
        <p:spPr>
          <a:xfrm rot="0">
            <a:off x="6864350" y="4511675"/>
            <a:ext cx="410146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String 오브젝트를 선택하고 앵커와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Content Size Fitter 컴포넌트의 Horizontal Fit을 Preferred Size로 설정합니다. 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93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66255" y="1255395"/>
            <a:ext cx="4099560" cy="1906270"/>
          </a:xfrm>
          <a:prstGeom prst="roundRect"/>
          <a:solidFill>
            <a:srgbClr val="EDEDED"/>
          </a:solidFill>
        </p:spPr>
      </p:pic>
      <p:sp>
        <p:nvSpPr>
          <p:cNvPr id="12" name="텍스트 상자 17"/>
          <p:cNvSpPr txBox="1">
            <a:spLocks/>
          </p:cNvSpPr>
          <p:nvPr/>
        </p:nvSpPr>
        <p:spPr>
          <a:xfrm rot="0">
            <a:off x="1238885" y="5340350"/>
            <a:ext cx="41154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Content Size Fitter : UI의 크기에 따라 유동적으로 UI의 크기를 조절할 수 있는 컴포넌트입니다.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" name="그림 18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380490"/>
            <a:ext cx="4126230" cy="37661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07840" y="372110"/>
            <a:ext cx="35769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다</a:t>
            </a:r>
            <a:r>
              <a:rPr lang="ko-KR" sz="3000" b="1">
                <a:latin typeface="맑은 고딕" charset="0"/>
                <a:ea typeface="맑은 고딕" charset="0"/>
              </a:rPr>
              <a:t>섯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246505" y="4127500"/>
            <a:ext cx="412623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생성하고 이름은 Chatting Manager로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ChatManager라는 스크립트를 생성하고 Chatting Manager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6" name="그림 3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05300" y="3183890"/>
            <a:ext cx="608330" cy="688975"/>
          </a:xfrm>
          <a:prstGeom prst="roundRect"/>
          <a:solidFill>
            <a:srgbClr val="EDEDED"/>
          </a:solidFill>
        </p:spPr>
      </p:pic>
      <p:pic>
        <p:nvPicPr>
          <p:cNvPr id="17" name="그림 3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2855" y="1322705"/>
            <a:ext cx="2313940" cy="2576830"/>
          </a:xfrm>
          <a:prstGeom prst="roundRect"/>
          <a:solidFill>
            <a:srgbClr val="EDEDED"/>
          </a:solidFill>
        </p:spPr>
      </p:pic>
      <p:sp>
        <p:nvSpPr>
          <p:cNvPr id="21" name="텍스트 상자 44"/>
          <p:cNvSpPr txBox="1">
            <a:spLocks/>
          </p:cNvSpPr>
          <p:nvPr/>
        </p:nvSpPr>
        <p:spPr>
          <a:xfrm rot="0">
            <a:off x="6819900" y="4408805"/>
            <a:ext cx="403034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텍스트를 입력할 InputField와 채팅 UI를 생성하기 위한 GameObject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텍스트의 위치를 조정할 Transform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6" name="그림 51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841750" y="1313180"/>
            <a:ext cx="1531620" cy="1439545"/>
          </a:xfrm>
          <a:prstGeom prst="roundRect"/>
          <a:solidFill>
            <a:srgbClr val="EDEDED"/>
          </a:solidFill>
        </p:spPr>
      </p:pic>
      <p:cxnSp>
        <p:nvCxnSpPr>
          <p:cNvPr id="19" name="도형 39"/>
          <p:cNvCxnSpPr>
            <a:stCxn id="16" idx="0"/>
            <a:endCxn id="26" idx="2"/>
          </p:cNvCxnSpPr>
          <p:nvPr/>
        </p:nvCxnSpPr>
        <p:spPr>
          <a:xfrm rot="0" flipH="1" flipV="1">
            <a:off x="4606925" y="2752090"/>
            <a:ext cx="2540" cy="4324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54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323975"/>
            <a:ext cx="4020820" cy="28829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 0"/>
          <p:cNvSpPr txBox="1">
            <a:spLocks/>
          </p:cNvSpPr>
          <p:nvPr/>
        </p:nvSpPr>
        <p:spPr>
          <a:xfrm rot="0">
            <a:off x="1229995" y="4429125"/>
            <a:ext cx="413448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채팅 UI를 생성하도록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채팅 UI의 위치를 content 오브젝트의 하위 오브젝트로 설정하고 PunRPC 함수로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24"/>
          <p:cNvSpPr txBox="1">
            <a:spLocks/>
          </p:cNvSpPr>
          <p:nvPr/>
        </p:nvSpPr>
        <p:spPr>
          <a:xfrm rot="0">
            <a:off x="6775450" y="3874770"/>
            <a:ext cx="4182110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</a:t>
            </a:r>
            <a:r>
              <a:rPr lang="ko-KR" sz="1800">
                <a:latin typeface="맑은 고딕" charset="0"/>
                <a:ea typeface="맑은 고딕" charset="0"/>
              </a:rPr>
              <a:t>Update() 함수에서 </a:t>
            </a:r>
            <a:r>
              <a:rPr lang="ko-KR" sz="1800">
                <a:latin typeface="맑은 고딕" charset="0"/>
                <a:ea typeface="맑은 고딕" charset="0"/>
              </a:rPr>
              <a:t>InputField에 입력한 값을 string 변수에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채팅을 입력하고 Enter Key를 누르는 순간 RPC 함수를 </a:t>
            </a:r>
            <a:r>
              <a:rPr lang="ko-KR" sz="1800">
                <a:latin typeface="맑은 고딕" charset="0"/>
                <a:ea typeface="맑은 고딕" charset="0"/>
              </a:rPr>
              <a:t>모든 클라이언트가 전송받을 수 있도록 </a:t>
            </a:r>
            <a:r>
              <a:rPr lang="ko-KR" sz="1800">
                <a:latin typeface="맑은 고딕" charset="0"/>
                <a:ea typeface="맑은 고딕" charset="0"/>
              </a:rPr>
              <a:t>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45"/>
          <p:cNvSpPr txBox="1">
            <a:spLocks/>
          </p:cNvSpPr>
          <p:nvPr/>
        </p:nvSpPr>
        <p:spPr>
          <a:xfrm>
            <a:off x="4323715" y="476885"/>
            <a:ext cx="35547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404620"/>
            <a:ext cx="4140200" cy="2885440"/>
          </a:xfrm>
          <a:prstGeom prst="rect"/>
          <a:noFill/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75450" y="1405255"/>
            <a:ext cx="4173855" cy="22694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86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42765" y="46799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59"/>
          <p:cNvSpPr txBox="1">
            <a:spLocks/>
          </p:cNvSpPr>
          <p:nvPr/>
        </p:nvSpPr>
        <p:spPr>
          <a:xfrm>
            <a:off x="1228725" y="5160010"/>
            <a:ext cx="41922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Scroll Rect 옵션에 수직으로 이동만 하므로 Horizontal을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60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74115" y="1504950"/>
            <a:ext cx="4198620" cy="3486785"/>
          </a:xfrm>
          <a:prstGeom prst="rect"/>
          <a:noFill/>
        </p:spPr>
      </p:pic>
      <p:sp>
        <p:nvSpPr>
          <p:cNvPr id="38" name="텍스트 상자 64"/>
          <p:cNvSpPr txBox="1">
            <a:spLocks/>
          </p:cNvSpPr>
          <p:nvPr/>
        </p:nvSpPr>
        <p:spPr>
          <a:xfrm>
            <a:off x="6798310" y="5496560"/>
            <a:ext cx="40805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Chatting Manager에 Photon View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그림 6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153525" y="2095500"/>
            <a:ext cx="1721485" cy="2677160"/>
          </a:xfrm>
          <a:prstGeom prst="roundRect"/>
          <a:solidFill>
            <a:srgbClr val="EDEDED"/>
          </a:solidFill>
        </p:spPr>
      </p:pic>
      <p:pic>
        <p:nvPicPr>
          <p:cNvPr id="40" name="그림 6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495425"/>
            <a:ext cx="2200910" cy="37915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242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42765" y="46799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6" name="그림 6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00375" y="1537970"/>
            <a:ext cx="2381885" cy="1301115"/>
          </a:xfrm>
          <a:prstGeom prst="roundRect"/>
          <a:solidFill>
            <a:srgbClr val="EDEDED"/>
          </a:solidFill>
        </p:spPr>
      </p:pic>
      <p:pic>
        <p:nvPicPr>
          <p:cNvPr id="37" name="그림 7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66850" y="1537970"/>
            <a:ext cx="1315085" cy="1301115"/>
          </a:xfrm>
          <a:prstGeom prst="roundRect"/>
          <a:solidFill>
            <a:srgbClr val="EDEDED"/>
          </a:solidFill>
        </p:spPr>
      </p:pic>
      <p:sp>
        <p:nvSpPr>
          <p:cNvPr id="38" name="텍스트 상자 73"/>
          <p:cNvSpPr txBox="1">
            <a:spLocks/>
          </p:cNvSpPr>
          <p:nvPr/>
        </p:nvSpPr>
        <p:spPr>
          <a:xfrm>
            <a:off x="1466850" y="2969260"/>
            <a:ext cx="39160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Content 오브젝트를 선택하고 Content Size Fitter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그림 7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514475"/>
            <a:ext cx="4161790" cy="1267460"/>
          </a:xfrm>
          <a:prstGeom prst="roundRect"/>
          <a:solidFill>
            <a:srgbClr val="EDEDED"/>
          </a:solidFill>
        </p:spPr>
      </p:pic>
      <p:pic>
        <p:nvPicPr>
          <p:cNvPr id="40" name="그림 7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2971800"/>
            <a:ext cx="1501140" cy="1331595"/>
          </a:xfrm>
          <a:prstGeom prst="roundRect"/>
          <a:solidFill>
            <a:srgbClr val="EDEDED"/>
          </a:solidFill>
        </p:spPr>
      </p:pic>
      <p:pic>
        <p:nvPicPr>
          <p:cNvPr id="41" name="그림 8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52485" y="2973705"/>
            <a:ext cx="2553970" cy="1330325"/>
          </a:xfrm>
          <a:prstGeom prst="roundRect"/>
          <a:solidFill>
            <a:srgbClr val="EDEDED"/>
          </a:solidFill>
        </p:spPr>
      </p:pic>
      <p:cxnSp>
        <p:nvCxnSpPr>
          <p:cNvPr id="42" name="도형 81"/>
          <p:cNvCxnSpPr/>
          <p:nvPr/>
        </p:nvCxnSpPr>
        <p:spPr>
          <a:xfrm rot="0" flipV="1">
            <a:off x="7888605" y="2597785"/>
            <a:ext cx="2996565" cy="12560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82"/>
          <p:cNvCxnSpPr/>
          <p:nvPr/>
        </p:nvCxnSpPr>
        <p:spPr>
          <a:xfrm rot="0" flipV="1">
            <a:off x="7741285" y="2130425"/>
            <a:ext cx="3152775" cy="19227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83"/>
          <p:cNvCxnSpPr/>
          <p:nvPr/>
        </p:nvCxnSpPr>
        <p:spPr>
          <a:xfrm rot="0" flipV="1">
            <a:off x="10045065" y="2364105"/>
            <a:ext cx="840105" cy="9874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텍스트 상자 84"/>
          <p:cNvSpPr txBox="1">
            <a:spLocks/>
          </p:cNvSpPr>
          <p:nvPr/>
        </p:nvSpPr>
        <p:spPr>
          <a:xfrm>
            <a:off x="6794500" y="4425950"/>
            <a:ext cx="418655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Chatting Manager 오브젝트를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Chat Manager 스크립트에서 Input과 Chat Prefab 그리고 Chat Content를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8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4785" y="4017645"/>
            <a:ext cx="3931920" cy="1334135"/>
          </a:xfrm>
          <a:prstGeom prst="roundRect"/>
          <a:solidFill>
            <a:srgbClr val="EDEDED"/>
          </a:solidFill>
        </p:spPr>
      </p:pic>
      <p:sp>
        <p:nvSpPr>
          <p:cNvPr id="47" name="텍스트 상자 88"/>
          <p:cNvSpPr txBox="1">
            <a:spLocks/>
          </p:cNvSpPr>
          <p:nvPr/>
        </p:nvSpPr>
        <p:spPr>
          <a:xfrm rot="0">
            <a:off x="1451610" y="5508625"/>
            <a:ext cx="392684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InputField의 위치와 앵커를 조정합니다.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12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