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66" r:id="rId12"/>
  </p:sldMasterIdLst>
  <p:notesMasterIdLst>
    <p:notesMasterId r:id="rId14"/>
  </p:notesMasterIdLst>
  <p:sldIdLst>
    <p:sldId id="312" r:id="rId16"/>
    <p:sldId id="314" r:id="rId18"/>
    <p:sldId id="315" r:id="rId20"/>
    <p:sldId id="325" r:id="rId22"/>
    <p:sldId id="324" r:id="rId24"/>
    <p:sldId id="326" r:id="rId26"/>
    <p:sldId id="317" r:id="rId28"/>
    <p:sldId id="318" r:id="rId30"/>
    <p:sldId id="319" r:id="rId32"/>
    <p:sldId id="320" r:id="rId34"/>
    <p:sldId id="321" r:id="rId36"/>
    <p:sldId id="327" r:id="rId38"/>
    <p:sldId id="328" r:id="rId40"/>
    <p:sldId id="329" r:id="rId42"/>
    <p:sldId id="330" r:id="rId43"/>
    <p:sldId id="33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9" Type="http://schemas.openxmlformats.org/officeDocument/2006/relationships/image" Target="../media/fImage330251726500.png"></Relationship><Relationship Id="rId11" Type="http://schemas.openxmlformats.org/officeDocument/2006/relationships/image" Target="../media/fImage553517141.png"></Relationship><Relationship Id="rId12" Type="http://schemas.openxmlformats.org/officeDocument/2006/relationships/image" Target="../media/fImage62661728467.png"></Relationship><Relationship Id="rId13" Type="http://schemas.openxmlformats.org/officeDocument/2006/relationships/image" Target="../media/fImage2140173633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6" Type="http://schemas.openxmlformats.org/officeDocument/2006/relationships/image" Target="../media/fImage642372385436.png"></Relationship><Relationship Id="rId7" Type="http://schemas.openxmlformats.org/officeDocument/2006/relationships/image" Target="../media/fImage1025243331869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6" Type="http://schemas.openxmlformats.org/officeDocument/2006/relationships/image" Target="../media/fImage629542018467.png"></Relationship><Relationship Id="rId7" Type="http://schemas.openxmlformats.org/officeDocument/2006/relationships/image" Target="../media/fImage585153379912.png"></Relationship><Relationship Id="rId8" Type="http://schemas.openxmlformats.org/officeDocument/2006/relationships/image" Target="../media/fImage625413385667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3536299.png"></Relationship><Relationship Id="rId3" Type="http://schemas.openxmlformats.org/officeDocument/2006/relationships/image" Target="../media/fImage64083607035.png"></Relationship><Relationship Id="rId4" Type="http://schemas.openxmlformats.org/officeDocument/2006/relationships/image" Target="../media/fImage126483619894.png"></Relationship><Relationship Id="rId5" Type="http://schemas.openxmlformats.org/officeDocument/2006/relationships/image" Target="../media/fImage2242173598703.png"></Relationship><Relationship Id="rId6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3573723811.png"></Relationship><Relationship Id="rId3" Type="http://schemas.openxmlformats.org/officeDocument/2006/relationships/image" Target="../media/fImage81873731322.png"></Relationship><Relationship Id="rId4" Type="http://schemas.openxmlformats.org/officeDocument/2006/relationships/image" Target="../media/fImage8056378333.png"></Relationship><Relationship Id="rId5" Type="http://schemas.openxmlformats.org/officeDocument/2006/relationships/image" Target="../media/fImage148383807673.png"></Relationship><Relationship Id="rId6" Type="http://schemas.openxmlformats.org/officeDocument/2006/relationships/image" Target="../media/fImage52323824664.png"></Relationship><Relationship Id="rId7" Type="http://schemas.openxmlformats.org/officeDocument/2006/relationships/image" Target="../media/fImage82303835141.png"></Relationship><Relationship Id="rId8" Type="http://schemas.openxmlformats.org/officeDocument/2006/relationships/image" Target="../media/fImage59713867711.png"></Relationship><Relationship Id="rId9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525329541.png"></Relationship><Relationship Id="rId3" Type="http://schemas.openxmlformats.org/officeDocument/2006/relationships/image" Target="../media/fImage82112968467.png"></Relationship><Relationship Id="rId7" Type="http://schemas.openxmlformats.org/officeDocument/2006/relationships/image" Target="../media/fImage30173134604.png"></Relationship><Relationship Id="rId8" Type="http://schemas.openxmlformats.org/officeDocument/2006/relationships/image" Target="../media/fImage43493335724.png"></Relationship><Relationship Id="rId9" Type="http://schemas.openxmlformats.org/officeDocument/2006/relationships/notesSlide" Target="../notesSlides/notesSlide14.xml"></Relationship><Relationship Id="rId10" Type="http://schemas.openxmlformats.org/officeDocument/2006/relationships/image" Target="../media/fImage43493346962.png"></Relationship><Relationship Id="rId11" Type="http://schemas.openxmlformats.org/officeDocument/2006/relationships/image" Target="../media/fImage51393354464.png"></Relationship><Relationship Id="rId12" Type="http://schemas.openxmlformats.org/officeDocument/2006/relationships/image" Target="../media/fImage156643161478.png"></Relationship><Relationship Id="rId13" Type="http://schemas.openxmlformats.org/officeDocument/2006/relationships/image" Target="../media/fImage123133179358.png"></Relationship><Relationship Id="rId14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6" Type="http://schemas.openxmlformats.org/officeDocument/2006/relationships/notesSlide" Target="../notesSlides/notesSlide15.xml"></Relationship><Relationship Id="rId7" Type="http://schemas.openxmlformats.org/officeDocument/2006/relationships/image" Target="../media/fImage590023841.png"></Relationship><Relationship Id="rId9" Type="http://schemas.openxmlformats.org/officeDocument/2006/relationships/image" Target="../media/fImage43333026500.png"></Relationship><Relationship Id="rId10" Type="http://schemas.openxmlformats.org/officeDocument/2006/relationships/image" Target="../media/fImage69493039169.png"></Relationship><Relationship Id="rId11" Type="http://schemas.openxmlformats.org/officeDocument/2006/relationships/image" Target="../media/fImage2611536041.png"></Relationship><Relationship Id="rId12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7423286334.png"></Relationship><Relationship Id="rId3" Type="http://schemas.openxmlformats.org/officeDocument/2006/relationships/image" Target="../media/fImage90183296500.png"></Relationship><Relationship Id="rId4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0" Type="http://schemas.openxmlformats.org/officeDocument/2006/relationships/image" Target="../media/fImage161971746500.png"></Relationship><Relationship Id="rId11" Type="http://schemas.openxmlformats.org/officeDocument/2006/relationships/image" Target="../media/fImage193551759169.png"></Relationship><Relationship Id="rId12" Type="http://schemas.openxmlformats.org/officeDocument/2006/relationships/image" Target="../media/fImage265921795724.png"></Relationship><Relationship Id="rId13" Type="http://schemas.openxmlformats.org/officeDocument/2006/relationships/image" Target="../media/fImage67661801478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9" Type="http://schemas.openxmlformats.org/officeDocument/2006/relationships/image" Target="../media/fImage121291819358.png"></Relationship><Relationship Id="rId10" Type="http://schemas.openxmlformats.org/officeDocument/2006/relationships/image" Target="../media/fImage120561826962.png"></Relationship><Relationship Id="rId11" Type="http://schemas.openxmlformats.org/officeDocument/2006/relationships/image" Target="../media/fImage247851864464.png"></Relationship><Relationship Id="rId12" Type="http://schemas.openxmlformats.org/officeDocument/2006/relationships/image" Target="../media/fImage71631875705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7852788145.png"></Relationship><Relationship Id="rId3" Type="http://schemas.openxmlformats.org/officeDocument/2006/relationships/image" Target="../media/fImage75272833281.png"></Relationship><Relationship Id="rId4" Type="http://schemas.openxmlformats.org/officeDocument/2006/relationships/image" Target="../media/fImage118002846827.png"></Relationship><Relationship Id="rId5" Type="http://schemas.openxmlformats.org/officeDocument/2006/relationships/image" Target="../media/fImage117362859961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4982324827.png"></Relationship><Relationship Id="rId3" Type="http://schemas.openxmlformats.org/officeDocument/2006/relationships/image" Target="../media/fImage22008286491.png"></Relationship><Relationship Id="rId4" Type="http://schemas.openxmlformats.org/officeDocument/2006/relationships/image" Target="../media/fImage81662872995.png"></Relationship><Relationship Id="rId5" Type="http://schemas.openxmlformats.org/officeDocument/2006/relationships/image" Target="../media/fImage116463001942.png"></Relationship><Relationship Id="rId6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872335436.png"></Relationship><Relationship Id="rId3" Type="http://schemas.openxmlformats.org/officeDocument/2006/relationships/image" Target="../media/fImage265923034827.png"></Relationship><Relationship Id="rId4" Type="http://schemas.openxmlformats.org/officeDocument/2006/relationships/image" Target="../media/fImage128803045436.png"></Relationship><Relationship Id="rId5" Type="http://schemas.openxmlformats.org/officeDocument/2006/relationships/image" Target="../media/fImage20932483902.png"></Relationship><Relationship Id="rId6" Type="http://schemas.openxmlformats.org/officeDocument/2006/relationships/image" Target="../media/fImage121103082391.png"></Relationship><Relationship Id="rId7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9" Type="http://schemas.openxmlformats.org/officeDocument/2006/relationships/notesSlide" Target="../notesSlides/notesSlide7.xml"></Relationship><Relationship Id="rId13" Type="http://schemas.openxmlformats.org/officeDocument/2006/relationships/image" Target="../media/fImage30173134604.png"></Relationship><Relationship Id="rId14" Type="http://schemas.openxmlformats.org/officeDocument/2006/relationships/image" Target="../media/fImage82803143902.png"></Relationship><Relationship Id="rId15" Type="http://schemas.openxmlformats.org/officeDocument/2006/relationships/image" Target="../media/fImage29623315153.png"></Relationship><Relationship Id="rId16" Type="http://schemas.openxmlformats.org/officeDocument/2006/relationships/image" Target="../media/fImage24402316292.png"></Relationship><Relationship Id="rId17" Type="http://schemas.openxmlformats.org/officeDocument/2006/relationships/image" Target="../media/fImage387113182382.png"></Relationship><Relationship Id="rId1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12" Type="http://schemas.openxmlformats.org/officeDocument/2006/relationships/image" Target="../media/fImage59403197421.png"></Relationship><Relationship Id="rId13" Type="http://schemas.openxmlformats.org/officeDocument/2006/relationships/image" Target="../media/fImage113643218716.png"></Relationship><Relationship Id="rId14" Type="http://schemas.openxmlformats.org/officeDocument/2006/relationships/image" Target="../media/fImage128803229718.png"></Relationship><Relationship Id="rId15" Type="http://schemas.openxmlformats.org/officeDocument/2006/relationships/image" Target="../media/fImage57143239895.png"></Relationship><Relationship Id="rId16" Type="http://schemas.openxmlformats.org/officeDocument/2006/relationships/image" Target="../media/fImage2242173265447.png"></Relationship><Relationship Id="rId17" Type="http://schemas.openxmlformats.org/officeDocument/2006/relationships/image" Target="../media/fImage46363301726.png"></Relationship><Relationship Id="rId18" Type="http://schemas.openxmlformats.org/officeDocument/2006/relationships/image" Target="../media/fImage145953314771.png"></Relationship><Relationship Id="rId1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8" Type="http://schemas.openxmlformats.org/officeDocument/2006/relationships/image" Target="../media/fImage275312302995.png"></Relationship><Relationship Id="rId9" Type="http://schemas.openxmlformats.org/officeDocument/2006/relationships/image" Target="../media/fImage240822351942.png"></Relationship><Relationship Id="rId10" Type="http://schemas.openxmlformats.org/officeDocument/2006/relationships/image" Target="../media/fImage742303321538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31265" y="517969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 descr="C:/Users/Admin1/AppData/Roaming/PolarisOffice/ETemp/12012_19127216/fImage1850015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64310"/>
            <a:ext cx="2776220" cy="3516630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17360" y="4071620"/>
            <a:ext cx="413194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oo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RoomManager라는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 descr="C:/Users/Admin1/AppData/Roaming/PolarisOffice/ETemp/12012_19127216/fImage3302517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5420"/>
            <a:ext cx="2579370" cy="2447290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5" idx="0"/>
            <a:endCxn id="34" idx="2"/>
          </p:cNvCxnSpPr>
          <p:nvPr/>
        </p:nvCxnSpPr>
        <p:spPr>
          <a:xfrm rot="0" flipV="1">
            <a:off x="10254615" y="2859405"/>
            <a:ext cx="6985" cy="3625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1" descr="C:/Users/Admin1/AppData/Roaming/PolarisOffice/ETemp/12012_19127216/fImage5535171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5445" y="2308225"/>
            <a:ext cx="1189355" cy="1741170"/>
          </a:xfrm>
          <a:prstGeom prst="roundRect"/>
          <a:solidFill>
            <a:srgbClr val="EDEDED"/>
          </a:solidFill>
        </p:spPr>
      </p:pic>
      <p:pic>
        <p:nvPicPr>
          <p:cNvPr id="34" name="그림 4" descr="C:/Users/Admin1/AppData/Roaming/PolarisOffice/ETemp/12012_19127216/fImage626617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7230" y="1467485"/>
            <a:ext cx="1348740" cy="1392555"/>
          </a:xfrm>
          <a:prstGeom prst="roundRect"/>
          <a:solidFill>
            <a:srgbClr val="EDEDED"/>
          </a:solidFill>
        </p:spPr>
      </p:pic>
      <p:pic>
        <p:nvPicPr>
          <p:cNvPr id="35" name="그림 7" descr="C:/Users/Admin1/AppData/Roaming/PolarisOffice/ETemp/12012_19127216/fImage2140173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3145" y="3221355"/>
            <a:ext cx="663575" cy="672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84340" y="4418330"/>
            <a:ext cx="41560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OnClickCreateRoom(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룸을 생성하기 위해 옵션을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룸에</a:t>
            </a:r>
            <a:r>
              <a:rPr lang="ko-KR" sz="1800">
                <a:latin typeface="맑은 고딕" charset="0"/>
                <a:ea typeface="맑은 고딕" charset="0"/>
              </a:rPr>
              <a:t> 접속할 수 있는 </a:t>
            </a:r>
            <a:r>
              <a:rPr lang="ko-KR" sz="1800">
                <a:latin typeface="맑은 고딕" charset="0"/>
                <a:ea typeface="맑은 고딕" charset="0"/>
              </a:rPr>
              <a:t>인원 </a:t>
            </a:r>
            <a:r>
              <a:rPr lang="ko-KR" sz="1800">
                <a:latin typeface="맑은 고딕" charset="0"/>
                <a:ea typeface="맑은 고딕" charset="0"/>
              </a:rPr>
              <a:t>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룸의</a:t>
            </a:r>
            <a:r>
              <a:rPr lang="ko-KR" sz="1800">
                <a:latin typeface="맑은 고딕" charset="0"/>
                <a:ea typeface="맑은 고딕" charset="0"/>
              </a:rPr>
              <a:t> 오픈 </a:t>
            </a:r>
            <a:r>
              <a:rPr lang="ko-KR" sz="1800">
                <a:latin typeface="맑은 고딕" charset="0"/>
                <a:ea typeface="맑은 고딕" charset="0"/>
              </a:rPr>
              <a:t>여부를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00" descr="C:/Users/Admin1/AppData/Roaming/PolarisOffice/ETemp/12012_19127216/fImage642372385436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1438275"/>
            <a:ext cx="4164965" cy="2843530"/>
          </a:xfrm>
          <a:prstGeom prst="roundRect"/>
          <a:solidFill>
            <a:srgbClr val="EDEDED"/>
          </a:solidFill>
        </p:spPr>
      </p:pic>
      <p:pic>
        <p:nvPicPr>
          <p:cNvPr id="57" name="그림 108" descr="C:/Users/Admin1/AppData/Roaming/PolarisOffice/ETemp/12012_19127216/fImage10252433318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2343785"/>
          </a:xfrm>
          <a:prstGeom prst="roundRect"/>
          <a:solidFill>
            <a:srgbClr val="EDEDED"/>
          </a:solidFill>
        </p:spPr>
      </p:pic>
      <p:sp>
        <p:nvSpPr>
          <p:cNvPr id="58" name="텍스트 상자 111"/>
          <p:cNvSpPr txBox="1">
            <a:spLocks/>
          </p:cNvSpPr>
          <p:nvPr/>
        </p:nvSpPr>
        <p:spPr>
          <a:xfrm rot="0">
            <a:off x="1240790" y="3957320"/>
            <a:ext cx="4117975" cy="22459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CreateRoomObject(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반복문으로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Dictionary의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키가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있다면</a:t>
            </a:r>
            <a:r>
              <a:rPr lang="ko-KR" sz="1800">
                <a:latin typeface="맑은 고딕" charset="0"/>
                <a:ea typeface="맑은 고딕" charset="0"/>
              </a:rPr>
              <a:t> 룸의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룸을 생성하고 위치를 설정한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Infomation</a:t>
            </a:r>
            <a:r>
              <a:rPr lang="ko-KR" sz="1800">
                <a:latin typeface="맑은 고딕" charset="0"/>
                <a:ea typeface="맑은 고딕" charset="0"/>
              </a:rPr>
              <a:t> 스크립트의 SetInfo(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5" name="그림 15" descr="C:/Users/Admin1/AppData/Roaming/PolarisOffice/ETemp/12012_19127216/fImage62954201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47165"/>
            <a:ext cx="4132580" cy="2842895"/>
          </a:xfrm>
          <a:prstGeom prst="roundRect"/>
          <a:solidFill>
            <a:srgbClr val="EDEDED"/>
          </a:solidFill>
        </p:spPr>
      </p:pic>
      <p:sp>
        <p:nvSpPr>
          <p:cNvPr id="26" name="텍스트 상자 18"/>
          <p:cNvSpPr txBox="1">
            <a:spLocks/>
          </p:cNvSpPr>
          <p:nvPr/>
        </p:nvSpPr>
        <p:spPr>
          <a:xfrm rot="0">
            <a:off x="6824980" y="4455160"/>
            <a:ext cx="41236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룸 목록을 갱신할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룸 목록에서 Dictionary의 </a:t>
            </a:r>
            <a:r>
              <a:rPr lang="ko-KR" sz="1800">
                <a:latin typeface="맑은 고딕" charset="0"/>
                <a:ea typeface="맑은 고딕" charset="0"/>
              </a:rPr>
              <a:t>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선언된</a:t>
            </a:r>
            <a:r>
              <a:rPr lang="ko-KR" sz="1800">
                <a:latin typeface="맑은 고딕" charset="0"/>
                <a:ea typeface="맑은 고딕" charset="0"/>
              </a:rPr>
              <a:t> 룸이 삭제되었다면 </a:t>
            </a:r>
            <a:r>
              <a:rPr lang="ko-KR" sz="1800">
                <a:latin typeface="맑은 고딕" charset="0"/>
                <a:ea typeface="맑은 고딕" charset="0"/>
              </a:rPr>
              <a:t>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목록에서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13"/>
          <p:cNvSpPr txBox="1">
            <a:spLocks/>
          </p:cNvSpPr>
          <p:nvPr/>
        </p:nvSpPr>
        <p:spPr>
          <a:xfrm rot="0">
            <a:off x="1239520" y="284480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AllDeleteRoom( ) </a:t>
            </a:r>
            <a:r>
              <a:rPr lang="ko-KR" sz="1800">
                <a:latin typeface="맑은 고딕" charset="0"/>
                <a:ea typeface="맑은 고딕" charset="0"/>
              </a:rPr>
              <a:t>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RoomContent 오브젝트 </a:t>
            </a:r>
            <a:r>
              <a:rPr lang="ko-KR" sz="1800">
                <a:latin typeface="맑은 고딕" charset="0"/>
                <a:ea typeface="맑은 고딕" charset="0"/>
              </a:rPr>
              <a:t>전체를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14" descr="C:/Users/Admin1/AppData/Roaming/PolarisOffice/ETemp/12012_19127216/fImage58515337991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310005"/>
          </a:xfrm>
          <a:prstGeom prst="roundRect"/>
          <a:solidFill>
            <a:srgbClr val="EDEDED"/>
          </a:solidFill>
        </p:spPr>
      </p:pic>
      <p:pic>
        <p:nvPicPr>
          <p:cNvPr id="30" name="그림 117" descr="C:/Users/Admin1/AppData/Roaming/PolarisOffice/ETemp/12012_19127216/fImage6254133856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10330"/>
            <a:ext cx="4133850" cy="1310005"/>
          </a:xfrm>
          <a:prstGeom prst="roundRect"/>
          <a:solidFill>
            <a:srgbClr val="EDEDED"/>
          </a:solidFill>
        </p:spPr>
      </p:pic>
      <p:sp>
        <p:nvSpPr>
          <p:cNvPr id="31" name="텍스트 상자 120"/>
          <p:cNvSpPr txBox="1">
            <a:spLocks/>
          </p:cNvSpPr>
          <p:nvPr/>
        </p:nvSpPr>
        <p:spPr>
          <a:xfrm rot="0">
            <a:off x="1242695" y="528510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OnRoomListUpdate(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룸 생성 및 룸 삭제에 </a:t>
            </a:r>
            <a:r>
              <a:rPr lang="ko-KR" sz="1800">
                <a:latin typeface="맑은 고딕" charset="0"/>
                <a:ea typeface="맑은 고딕" charset="0"/>
              </a:rPr>
              <a:t>관련</a:t>
            </a:r>
            <a:r>
              <a:rPr lang="ko-KR" sz="1800">
                <a:latin typeface="맑은 고딕" charset="0"/>
                <a:ea typeface="맑은 고딕" charset="0"/>
              </a:rPr>
              <a:t>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22"/>
          <p:cNvSpPr txBox="1">
            <a:spLocks/>
          </p:cNvSpPr>
          <p:nvPr/>
        </p:nvSpPr>
        <p:spPr>
          <a:xfrm rot="0">
            <a:off x="6831330" y="507555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Scene</a:t>
            </a:r>
            <a:r>
              <a:rPr sz="1800">
                <a:latin typeface="맑은 고딕" charset="0"/>
                <a:ea typeface="맑은 고딕" charset="0"/>
              </a:rPr>
              <a:t> 폴더에 Photon Game 씬을 </a:t>
            </a:r>
            <a:r>
              <a:rPr sz="1800">
                <a:latin typeface="맑은 고딕" charset="0"/>
                <a:ea typeface="맑은 고딕" charset="0"/>
              </a:rPr>
              <a:t>Scenes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Build에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123" descr="C:/Users/Admin1/AppData/Roaming/PolarisOffice/ETemp/12012_19127216/fImage7930353629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35755" cy="3696970"/>
          </a:xfrm>
          <a:prstGeom prst="roundRect"/>
          <a:solidFill>
            <a:srgbClr val="EDEDED"/>
          </a:solidFill>
        </p:spPr>
      </p:pic>
      <p:sp>
        <p:nvSpPr>
          <p:cNvPr id="25" name="텍스트 상자 124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File에 Build Settings를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29" descr="C:/Users/Admin1/AppData/Roaming/PolarisOffice/ETemp/12012_19127216/fImage6408360703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18255"/>
            <a:ext cx="4126230" cy="1134110"/>
          </a:xfrm>
          <a:prstGeom prst="roundRect"/>
          <a:solidFill>
            <a:srgbClr val="EDEDED"/>
          </a:solidFill>
        </p:spPr>
      </p:pic>
      <p:pic>
        <p:nvPicPr>
          <p:cNvPr id="30" name="그림 132" descr="C:/Users/Admin1/AppData/Roaming/PolarisOffice/ETemp/12012_19127216/fImage12648361989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26230" cy="2179955"/>
          </a:xfrm>
          <a:prstGeom prst="roundRect"/>
          <a:solidFill>
            <a:srgbClr val="EDEDED"/>
          </a:solidFill>
        </p:spPr>
      </p:pic>
      <p:pic>
        <p:nvPicPr>
          <p:cNvPr id="28" name="그림 128" descr="C:/Users/Admin1/AppData/Roaming/PolarisOffice/ETemp/12012_19127216/fImage224217359870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765" cy="427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1" name="그림 135" descr="C:/Users/Admin1/AppData/Roaming/PolarisOffice/ETemp/12012_19127216/fImage1435737238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47165"/>
            <a:ext cx="2632075" cy="1214755"/>
          </a:xfrm>
          <a:prstGeom prst="roundRect"/>
          <a:solidFill>
            <a:srgbClr val="EDEDED"/>
          </a:solidFill>
        </p:spPr>
      </p:pic>
      <p:pic>
        <p:nvPicPr>
          <p:cNvPr id="32" name="그림 138" descr="C:/Users/Admin1/AppData/Roaming/PolarisOffice/ETemp/12012_19127216/fImage818737313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3355"/>
            <a:ext cx="1379220" cy="1226820"/>
          </a:xfrm>
          <a:prstGeom prst="roundRect"/>
          <a:solidFill>
            <a:srgbClr val="EDEDED"/>
          </a:solidFill>
        </p:spPr>
      </p:pic>
      <p:sp>
        <p:nvSpPr>
          <p:cNvPr id="33" name="텍스트 상자 143"/>
          <p:cNvSpPr txBox="1">
            <a:spLocks/>
          </p:cNvSpPr>
          <p:nvPr/>
        </p:nvSpPr>
        <p:spPr>
          <a:xfrm rot="0">
            <a:off x="1237615" y="273939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Room Manager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Create 변수에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Create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144"/>
          <p:cNvCxnSpPr/>
          <p:nvPr/>
        </p:nvCxnSpPr>
        <p:spPr>
          <a:xfrm rot="0" flipV="1">
            <a:off x="2515235" y="1955165"/>
            <a:ext cx="2774315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145" descr="C:/Users/Admin1/AppData/Roaming/PolarisOffice/ETemp/12012_19127216/fImage80563783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0475" y="3843020"/>
            <a:ext cx="1367790" cy="1230630"/>
          </a:xfrm>
          <a:prstGeom prst="roundRect"/>
          <a:solidFill>
            <a:srgbClr val="EDEDED"/>
          </a:solidFill>
        </p:spPr>
      </p:pic>
      <p:sp>
        <p:nvSpPr>
          <p:cNvPr id="36" name="텍스트 상자 146"/>
          <p:cNvSpPr txBox="1">
            <a:spLocks/>
          </p:cNvSpPr>
          <p:nvPr/>
        </p:nvSpPr>
        <p:spPr>
          <a:xfrm rot="0">
            <a:off x="1261110" y="51733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Room Manager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Name 변수에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Name 오브젝트를 넣어줍니다.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49" descr="C:/Users/Admin1/AppData/Roaming/PolarisOffice/ETemp/12012_19127216/fImage1483838076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841750"/>
            <a:ext cx="2628265" cy="1228725"/>
          </a:xfrm>
          <a:prstGeom prst="roundRect"/>
          <a:solidFill>
            <a:srgbClr val="EDEDED"/>
          </a:solidFill>
        </p:spPr>
      </p:pic>
      <p:cxnSp>
        <p:nvCxnSpPr>
          <p:cNvPr id="38" name="도형 152"/>
          <p:cNvCxnSpPr/>
          <p:nvPr/>
        </p:nvCxnSpPr>
        <p:spPr>
          <a:xfrm rot="0" flipV="1">
            <a:off x="2472055" y="4539615"/>
            <a:ext cx="2817495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153" descr="C:/Users/Admin1/AppData/Roaming/PolarisOffice/ETemp/12012_19127216/fImage523238246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7165"/>
            <a:ext cx="2748280" cy="1206500"/>
          </a:xfrm>
          <a:prstGeom prst="roundRect"/>
          <a:solidFill>
            <a:srgbClr val="EDEDED"/>
          </a:solidFill>
        </p:spPr>
      </p:pic>
      <p:pic>
        <p:nvPicPr>
          <p:cNvPr id="40" name="그림 156" descr="C:/Users/Admin1/AppData/Roaming/PolarisOffice/ETemp/12012_19127216/fImage82303835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1266825" cy="1214755"/>
          </a:xfrm>
          <a:prstGeom prst="roundRect"/>
          <a:solidFill>
            <a:srgbClr val="EDEDED"/>
          </a:solidFill>
        </p:spPr>
      </p:pic>
      <p:cxnSp>
        <p:nvCxnSpPr>
          <p:cNvPr id="41" name="도형 159"/>
          <p:cNvCxnSpPr/>
          <p:nvPr/>
        </p:nvCxnSpPr>
        <p:spPr>
          <a:xfrm rot="0" flipV="1">
            <a:off x="7950835" y="2161540"/>
            <a:ext cx="1129030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160"/>
          <p:cNvSpPr txBox="1">
            <a:spLocks/>
          </p:cNvSpPr>
          <p:nvPr/>
        </p:nvSpPr>
        <p:spPr>
          <a:xfrm rot="0">
            <a:off x="6822440" y="275018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Room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61" descr="C:/Users/Admin1/AppData/Roaming/PolarisOffice/ETemp/12012_19127216/fImage597138677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3286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44" name="텍스트 상자 164"/>
          <p:cNvSpPr txBox="1">
            <a:spLocks/>
          </p:cNvSpPr>
          <p:nvPr/>
        </p:nvSpPr>
        <p:spPr>
          <a:xfrm rot="0">
            <a:off x="6831330" y="4892040"/>
            <a:ext cx="41344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Room Create 오브젝트에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OnClickCreateRo</a:t>
            </a:r>
            <a:r>
              <a:rPr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m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19835" y="516826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Room Manager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Person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Person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419475"/>
            <a:ext cx="2645410" cy="1636395"/>
          </a:xfrm>
          <a:prstGeom prst="roundRect"/>
          <a:solidFill>
            <a:srgbClr val="EDEDED"/>
          </a:solidFill>
        </p:spPr>
      </p:pic>
      <p:pic>
        <p:nvPicPr>
          <p:cNvPr id="46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437255"/>
            <a:ext cx="1378585" cy="1618615"/>
          </a:xfrm>
          <a:prstGeom prst="roundRect"/>
          <a:solidFill>
            <a:srgbClr val="EDEDED"/>
          </a:solidFill>
        </p:spPr>
      </p:pic>
      <p:cxnSp>
        <p:nvCxnSpPr>
          <p:cNvPr id="34" name="Rect 0"/>
          <p:cNvCxnSpPr/>
          <p:nvPr/>
        </p:nvCxnSpPr>
        <p:spPr>
          <a:xfrm rot="0">
            <a:off x="2524125" y="4358640"/>
            <a:ext cx="2757170" cy="2241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37"/>
          <p:cNvSpPr txBox="1">
            <a:spLocks/>
          </p:cNvSpPr>
          <p:nvPr/>
        </p:nvSpPr>
        <p:spPr>
          <a:xfrm rot="0">
            <a:off x="1228725" y="256730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Room 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68295" y="1430020"/>
            <a:ext cx="2499995" cy="1016635"/>
          </a:xfrm>
          <a:prstGeom prst="roundRect"/>
          <a:solidFill>
            <a:srgbClr val="EDEDED"/>
          </a:solidFill>
        </p:spPr>
      </p:pic>
      <p:pic>
        <p:nvPicPr>
          <p:cNvPr id="56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38275"/>
            <a:ext cx="1486535" cy="1001395"/>
          </a:xfrm>
          <a:prstGeom prst="roundRect"/>
          <a:solidFill>
            <a:srgbClr val="EDEDED"/>
          </a:solidFill>
        </p:spPr>
      </p:pic>
      <p:sp>
        <p:nvSpPr>
          <p:cNvPr id="57" name="텍스트 상자 8"/>
          <p:cNvSpPr txBox="1">
            <a:spLocks/>
          </p:cNvSpPr>
          <p:nvPr/>
        </p:nvSpPr>
        <p:spPr>
          <a:xfrm rot="0">
            <a:off x="6805295" y="257492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Room 오브젝트의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Room 오브젝트를 </a:t>
            </a:r>
            <a:r>
              <a:rPr sz="1800">
                <a:latin typeface="맑은 고딕" charset="0"/>
                <a:ea typeface="맑은 고딕" charset="0"/>
              </a:rPr>
              <a:t>넣어줍니다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9" descr="C:/Users/Admin1/AppData/Roaming/PolarisOffice/ETemp/20256_23848696/fImage4349334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28750"/>
            <a:ext cx="1407160" cy="1022350"/>
          </a:xfrm>
          <a:prstGeom prst="roundRect"/>
          <a:solidFill>
            <a:srgbClr val="EDEDED"/>
          </a:solidFill>
        </p:spPr>
      </p:pic>
      <p:pic>
        <p:nvPicPr>
          <p:cNvPr id="59" name="그림 10" descr="C:/Users/Admin1/AppData/Roaming/PolarisOffice/ETemp/20256_23848696/fImage5139335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4540" y="1437640"/>
            <a:ext cx="2561590" cy="1013460"/>
          </a:xfrm>
          <a:prstGeom prst="roundRect"/>
          <a:solidFill>
            <a:srgbClr val="EDEDED"/>
          </a:solidFill>
        </p:spPr>
      </p:pic>
      <p:cxnSp>
        <p:nvCxnSpPr>
          <p:cNvPr id="60" name="도형 11"/>
          <p:cNvCxnSpPr/>
          <p:nvPr/>
        </p:nvCxnSpPr>
        <p:spPr>
          <a:xfrm rot="0" flipV="1">
            <a:off x="7497445" y="2026285"/>
            <a:ext cx="1725295" cy="85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20"/>
          <p:cNvSpPr txBox="1">
            <a:spLocks/>
          </p:cNvSpPr>
          <p:nvPr/>
        </p:nvSpPr>
        <p:spPr>
          <a:xfrm rot="0">
            <a:off x="6816725" y="517334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Room Manager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변수에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21" descr="C:/Users/Admin1/AppData/Roaming/PolarisOffice/ETemp/20256_23848696/fImage15664316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22945" y="3671570"/>
            <a:ext cx="2631440" cy="1360170"/>
          </a:xfrm>
          <a:prstGeom prst="roundRect"/>
          <a:solidFill>
            <a:srgbClr val="EDEDED"/>
          </a:solidFill>
        </p:spPr>
      </p:pic>
      <p:pic>
        <p:nvPicPr>
          <p:cNvPr id="63" name="그림 22" descr="C:/Users/Admin1/AppData/Roaming/PolarisOffice/ETemp/20256_23848696/fImage12313317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3671570"/>
            <a:ext cx="1369695" cy="1360170"/>
          </a:xfrm>
          <a:prstGeom prst="roundRect"/>
          <a:solidFill>
            <a:srgbClr val="EDEDED"/>
          </a:solidFill>
        </p:spPr>
      </p:pic>
      <p:cxnSp>
        <p:nvCxnSpPr>
          <p:cNvPr id="64" name="도형 23"/>
          <p:cNvCxnSpPr/>
          <p:nvPr/>
        </p:nvCxnSpPr>
        <p:spPr>
          <a:xfrm rot="0">
            <a:off x="7767320" y="4606925"/>
            <a:ext cx="3100705" cy="2514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1" descr="C:/Users/Admin1/AppData/Roaming/PolarisOffice/ETemp/20256_23848696/fImage590023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74490" cy="1343025"/>
          </a:xfrm>
          <a:prstGeom prst="roundRect"/>
          <a:solidFill>
            <a:srgbClr val="EDEDED"/>
          </a:solidFill>
        </p:spPr>
      </p:pic>
      <p:sp>
        <p:nvSpPr>
          <p:cNvPr id="58" name="텍스트 상자 4"/>
          <p:cNvSpPr txBox="1">
            <a:spLocks/>
          </p:cNvSpPr>
          <p:nvPr/>
        </p:nvSpPr>
        <p:spPr>
          <a:xfrm rot="0">
            <a:off x="1236980" y="2898775"/>
            <a:ext cx="41757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Room 오브젝트에 있는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OnClickJoinRoom( )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4"/>
          <p:cNvSpPr txBox="1">
            <a:spLocks/>
          </p:cNvSpPr>
          <p:nvPr/>
        </p:nvSpPr>
        <p:spPr>
          <a:xfrm rot="0">
            <a:off x="1238250" y="511683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Information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Information</a:t>
            </a:r>
            <a:r>
              <a:rPr lang="ko-KR" sz="1800">
                <a:latin typeface="맑은 고딕" charset="0"/>
                <a:ea typeface="맑은 고딕" charset="0"/>
              </a:rPr>
              <a:t> Text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6" descr="C:/Users/Admin1/AppData/Roaming/PolarisOffice/ETemp/20256_23848696/fImage433330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990340"/>
            <a:ext cx="1517015" cy="1012190"/>
          </a:xfrm>
          <a:prstGeom prst="roundRect"/>
          <a:solidFill>
            <a:srgbClr val="EDEDED"/>
          </a:solidFill>
        </p:spPr>
      </p:pic>
      <p:pic>
        <p:nvPicPr>
          <p:cNvPr id="66" name="그림 27" descr="C:/Users/Admin1/AppData/Roaming/PolarisOffice/ETemp/20256_23848696/fImage6949303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82265" y="4009390"/>
            <a:ext cx="2519045" cy="997585"/>
          </a:xfrm>
          <a:prstGeom prst="roundRect"/>
          <a:solidFill>
            <a:srgbClr val="EDEDED"/>
          </a:solidFill>
        </p:spPr>
      </p:pic>
      <p:cxnSp>
        <p:nvCxnSpPr>
          <p:cNvPr id="67" name="도형 28"/>
          <p:cNvCxnSpPr/>
          <p:nvPr/>
        </p:nvCxnSpPr>
        <p:spPr>
          <a:xfrm rot="0" flipV="1">
            <a:off x="2529205" y="4780280"/>
            <a:ext cx="2797175" cy="889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33"/>
          <p:cNvSpPr txBox="1">
            <a:spLocks/>
          </p:cNvSpPr>
          <p:nvPr/>
        </p:nvSpPr>
        <p:spPr>
          <a:xfrm rot="0">
            <a:off x="6823710" y="4839970"/>
            <a:ext cx="41395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Information Text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 Font </a:t>
            </a:r>
            <a:r>
              <a:rPr sz="1800">
                <a:latin typeface="맑은 고딕" charset="0"/>
                <a:ea typeface="맑은 고딕" charset="0"/>
              </a:rPr>
              <a:t>Style과</a:t>
            </a:r>
            <a:r>
              <a:rPr sz="1800">
                <a:latin typeface="맑은 고딕" charset="0"/>
                <a:ea typeface="맑은 고딕" charset="0"/>
              </a:rPr>
              <a:t> Font Siz</a:t>
            </a:r>
            <a:r>
              <a:rPr lang="ko-KR" sz="1800">
                <a:latin typeface="맑은 고딕" charset="0"/>
                <a:ea typeface="맑은 고딕" charset="0"/>
              </a:rPr>
              <a:t>e를 </a:t>
            </a:r>
            <a:r>
              <a:rPr lang="ko-KR" sz="1800">
                <a:latin typeface="맑은 고딕" charset="0"/>
                <a:ea typeface="맑은 고딕" charset="0"/>
              </a:rPr>
              <a:t>설정하고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가운데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정렬합니다.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34" descr="C:/Users/Admin1/AppData/Roaming/PolarisOffice/ETemp/20256_23848696/fImage26115360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3239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6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6821805" y="4880610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Room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Text 컴포넌트에 Text </a:t>
            </a:r>
            <a:r>
              <a:rPr sz="1800">
                <a:latin typeface="맑은 고딕" charset="0"/>
                <a:ea typeface="맑은 고딕" charset="0"/>
              </a:rPr>
              <a:t>내용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 Size를 설정한 다음 </a:t>
            </a:r>
            <a:r>
              <a:rPr lang="ko-KR" sz="1800">
                <a:latin typeface="맑은 고딕" charset="0"/>
                <a:ea typeface="맑은 고딕" charset="0"/>
              </a:rPr>
              <a:t>Alignment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가운데로</a:t>
            </a:r>
            <a:r>
              <a:rPr lang="ko-KR" sz="1800">
                <a:latin typeface="맑은 고딕" charset="0"/>
                <a:ea typeface="맑은 고딕" charset="0"/>
              </a:rPr>
              <a:t> 정렬합니다.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7" descr="C:/Users/Admin1/AppData/Roaming/PolarisOffice/ETemp/10668_19007072/fImage2774232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4310"/>
            <a:ext cx="4135120" cy="3256280"/>
          </a:xfrm>
          <a:prstGeom prst="roundRect"/>
          <a:solidFill>
            <a:srgbClr val="EDEDED"/>
          </a:solidFill>
        </p:spPr>
      </p:pic>
      <p:pic>
        <p:nvPicPr>
          <p:cNvPr id="60" name="그림 10" descr="C:/Users/Admin1/AppData/Roaming/PolarisOffice/ETemp/10668_19007072/fImage901832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55420"/>
            <a:ext cx="4126865" cy="3256915"/>
          </a:xfrm>
          <a:prstGeom prst="roundRect"/>
          <a:solidFill>
            <a:srgbClr val="EDEDED"/>
          </a:solidFill>
        </p:spPr>
      </p:pic>
      <p:sp>
        <p:nvSpPr>
          <p:cNvPr id="61" name="텍스트 상자 13"/>
          <p:cNvSpPr txBox="1">
            <a:spLocks/>
          </p:cNvSpPr>
          <p:nvPr/>
        </p:nvSpPr>
        <p:spPr>
          <a:xfrm rot="0">
            <a:off x="1240155" y="4874895"/>
            <a:ext cx="41097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Room Create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오브젝트에 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Room Create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30630" y="4345940"/>
            <a:ext cx="41452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ack</a:t>
            </a:r>
            <a:r>
              <a:rPr lang="ko-KR" sz="1800">
                <a:latin typeface="맑은 고딕" charset="0"/>
                <a:ea typeface="맑은 고딕" charset="0"/>
              </a:rPr>
              <a:t> 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Back Ground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0" descr="C:/Users/Admin1/AppData/Roaming/PolarisOffice/ETemp/12012_19127216/fImage16197174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010" cy="1689100"/>
          </a:xfrm>
          <a:prstGeom prst="roundRect"/>
          <a:solidFill>
            <a:srgbClr val="EDEDED"/>
          </a:solidFill>
        </p:spPr>
      </p:pic>
      <p:pic>
        <p:nvPicPr>
          <p:cNvPr id="39" name="그림 13" descr="C:/Users/Admin1/AppData/Roaming/PolarisOffice/ETemp/12012_19127216/fImage19355175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283585"/>
            <a:ext cx="4145280" cy="963295"/>
          </a:xfrm>
          <a:prstGeom prst="roundRect"/>
          <a:solidFill>
            <a:srgbClr val="EDEDED"/>
          </a:solidFill>
        </p:spPr>
      </p:pic>
      <p:cxnSp>
        <p:nvCxnSpPr>
          <p:cNvPr id="40" name="도형 16"/>
          <p:cNvCxnSpPr/>
          <p:nvPr/>
        </p:nvCxnSpPr>
        <p:spPr>
          <a:xfrm rot="0" flipV="1">
            <a:off x="2937510" y="1705610"/>
            <a:ext cx="2308860" cy="19126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18" descr="C:/Users/Admin1/AppData/Roaming/PolarisOffice/ETemp/12012_19127216/fImage26592179572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2740025" cy="3497580"/>
          </a:xfrm>
          <a:prstGeom prst="roundRect"/>
          <a:solidFill>
            <a:srgbClr val="EDEDED"/>
          </a:solidFill>
        </p:spPr>
      </p:pic>
      <p:pic>
        <p:nvPicPr>
          <p:cNvPr id="42" name="그림 19" descr="C:/Users/Admin1/AppData/Roaming/PolarisOffice/ETemp/12012_19127216/fImage6766180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1060" y="2256790"/>
            <a:ext cx="1205865" cy="1895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40790" y="29133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Room Create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5"/>
          <p:cNvSpPr txBox="1">
            <a:spLocks/>
          </p:cNvSpPr>
          <p:nvPr/>
        </p:nvSpPr>
        <p:spPr>
          <a:xfrm rot="0">
            <a:off x="1240790" y="545020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크기를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0"/>
          <p:cNvSpPr txBox="1">
            <a:spLocks/>
          </p:cNvSpPr>
          <p:nvPr/>
        </p:nvSpPr>
        <p:spPr>
          <a:xfrm rot="0">
            <a:off x="6858635" y="5168900"/>
            <a:ext cx="41071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Person이라는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2" descr="C:/Users/Admin1/AppData/Roaming/PolarisOffice/ETemp/12012_19127216/fImage12129181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352550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12012_19127216/fImage12056182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96055"/>
            <a:ext cx="4135120" cy="1362075"/>
          </a:xfrm>
          <a:prstGeom prst="roundRect"/>
          <a:solidFill>
            <a:srgbClr val="EDEDED"/>
          </a:solidFill>
        </p:spPr>
      </p:pic>
      <p:pic>
        <p:nvPicPr>
          <p:cNvPr id="43" name="그림 29" descr="C:/Users/Admin1/AppData/Roaming/PolarisOffice/ETemp/12012_19127216/fImage24785186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2698115" cy="3514725"/>
          </a:xfrm>
          <a:prstGeom prst="roundRect"/>
          <a:solidFill>
            <a:srgbClr val="EDEDED"/>
          </a:solidFill>
        </p:spPr>
      </p:pic>
      <p:pic>
        <p:nvPicPr>
          <p:cNvPr id="44" name="그림 30" descr="C:/Users/Admin1/AppData/Roaming/PolarisOffice/ETemp/12012_19127216/fImage7163187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1865"/>
            <a:ext cx="1241425" cy="1929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40790" y="280162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Room Person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1240790" y="520890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Room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6858635" y="5203190"/>
            <a:ext cx="40989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Name이라는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Picture " descr="C:/Users/Admin1/AppData/Roaming/PolarisOffice/ETemp/12012_19127216/fImage24785278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2698115" cy="3540760"/>
          </a:xfrm>
          <a:prstGeom prst="roundRect"/>
          <a:solidFill>
            <a:srgbClr val="EDEDED"/>
          </a:solidFill>
        </p:spPr>
      </p:pic>
      <p:pic>
        <p:nvPicPr>
          <p:cNvPr id="44" name="그림 33" descr="C:/Users/Admin1/AppData/Roaming/PolarisOffice/ETemp/12012_19127216/fImage752728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39645"/>
            <a:ext cx="1258570" cy="1955800"/>
          </a:xfrm>
          <a:prstGeom prst="roundRect"/>
          <a:solidFill>
            <a:srgbClr val="EDEDED"/>
          </a:solidFill>
        </p:spPr>
      </p:pic>
      <p:pic>
        <p:nvPicPr>
          <p:cNvPr id="45" name="그림 36" descr="C:/Users/Admin1/AppData/Roaming/PolarisOffice/ETemp/12012_19127216/fImage11800284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275080"/>
          </a:xfrm>
          <a:prstGeom prst="roundRect"/>
          <a:solidFill>
            <a:srgbClr val="EDEDED"/>
          </a:solidFill>
        </p:spPr>
      </p:pic>
      <p:pic>
        <p:nvPicPr>
          <p:cNvPr id="46" name="그림 39" descr="C:/Users/Admin1/AppData/Roaming/PolarisOffice/ETemp/12012_19127216/fImage11736285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3850005"/>
            <a:ext cx="4127500" cy="13017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67530" y="352425"/>
            <a:ext cx="3446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0790" y="550418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View를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Picture " descr="C:/Users/Admin1/AppData/Roaming/PolarisOffice/ETemp/12012_19127216/fImage5498232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1068705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33870" y="2637155"/>
            <a:ext cx="41065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Layout</a:t>
            </a:r>
            <a:r>
              <a:rPr lang="ko-KR" sz="1800">
                <a:latin typeface="맑은 고딕" charset="0"/>
                <a:ea typeface="맑은 고딕" charset="0"/>
              </a:rPr>
              <a:t>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2" descr="C:/Users/Admin1/AppData/Roaming/PolarisOffice/ETemp/12012_19127216/fImage22008286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757170" cy="3790950"/>
          </a:xfrm>
          <a:prstGeom prst="roundRect"/>
          <a:solidFill>
            <a:srgbClr val="EDEDED"/>
          </a:solidFill>
        </p:spPr>
      </p:pic>
      <p:pic>
        <p:nvPicPr>
          <p:cNvPr id="50" name="그림 43" descr="C:/Users/Admin1/AppData/Roaming/PolarisOffice/ETemp/12012_19127216/fImage8166287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4485" y="2303780"/>
            <a:ext cx="1232535" cy="2124075"/>
          </a:xfrm>
          <a:prstGeom prst="roundRect"/>
          <a:solidFill>
            <a:srgbClr val="EDEDED"/>
          </a:solidFill>
        </p:spPr>
      </p:pic>
      <p:pic>
        <p:nvPicPr>
          <p:cNvPr id="52" name="그림 51" descr="C:/Users/Admin1/AppData/Roaming/PolarisOffice/ETemp/12012_19127216/fImage11646300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721100"/>
            <a:ext cx="4133850" cy="1404620"/>
          </a:xfrm>
          <a:prstGeom prst="roundRect"/>
          <a:solidFill>
            <a:srgbClr val="EDEDED"/>
          </a:solidFill>
        </p:spPr>
      </p:pic>
      <p:sp>
        <p:nvSpPr>
          <p:cNvPr id="53" name="텍스트 상자 55"/>
          <p:cNvSpPr txBox="1">
            <a:spLocks/>
          </p:cNvSpPr>
          <p:nvPr/>
        </p:nvSpPr>
        <p:spPr>
          <a:xfrm rot="0">
            <a:off x="6825615" y="523113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Scroll View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67530" y="352425"/>
            <a:ext cx="3446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31900" y="435864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Room이라는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12012_19127216/fImage5087233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1137285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22440" y="268732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Fitter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6" descr="C:/Users/Admin1/AppData/Roaming/PolarisOffice/ETemp/12012_19127216/fImage26592303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74315" cy="2722245"/>
          </a:xfrm>
          <a:prstGeom prst="roundRect"/>
          <a:solidFill>
            <a:srgbClr val="EDEDED"/>
          </a:solidFill>
        </p:spPr>
      </p:pic>
      <p:pic>
        <p:nvPicPr>
          <p:cNvPr id="50" name="그림 57" descr="C:/Users/Admin1/AppData/Roaming/PolarisOffice/ETemp/12012_19127216/fImage12880304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4485" y="1454785"/>
            <a:ext cx="1214755" cy="1620520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2012_19127216/fImage2093248390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6265" y="3465195"/>
            <a:ext cx="685165" cy="708025"/>
          </a:xfrm>
          <a:prstGeom prst="roundRect"/>
          <a:solidFill>
            <a:srgbClr val="EDEDED"/>
          </a:solidFill>
        </p:spPr>
      </p:pic>
      <p:cxnSp>
        <p:nvCxnSpPr>
          <p:cNvPr id="52" name="도형 62"/>
          <p:cNvCxnSpPr>
            <a:stCxn id="51" idx="0"/>
          </p:cNvCxnSpPr>
          <p:nvPr/>
        </p:nvCxnSpPr>
        <p:spPr>
          <a:xfrm rot="0" flipV="1">
            <a:off x="4748530" y="2644140"/>
            <a:ext cx="6985" cy="8216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63" descr="C:/Users/Admin1/AppData/Roaming/PolarisOffice/ETemp/12012_19127216/fImage12110308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755390"/>
            <a:ext cx="4129405" cy="1336040"/>
          </a:xfrm>
          <a:prstGeom prst="roundRect"/>
          <a:solidFill>
            <a:srgbClr val="EDEDED"/>
          </a:solidFill>
        </p:spPr>
      </p:pic>
      <p:sp>
        <p:nvSpPr>
          <p:cNvPr id="54" name="텍스트 상자 66"/>
          <p:cNvSpPr txBox="1">
            <a:spLocks/>
          </p:cNvSpPr>
          <p:nvPr/>
        </p:nvSpPr>
        <p:spPr>
          <a:xfrm rot="0">
            <a:off x="6816090" y="518858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Room Name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9520" y="273431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Room Create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45"/>
          <p:cNvSpPr txBox="1">
            <a:spLocks/>
          </p:cNvSpPr>
          <p:nvPr/>
        </p:nvSpPr>
        <p:spPr>
          <a:xfrm rot="0">
            <a:off x="1243965" y="4987290"/>
            <a:ext cx="4123055" cy="1198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Infomation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 변수와</a:t>
            </a:r>
            <a:r>
              <a:rPr lang="ko-KR" sz="1800">
                <a:latin typeface="맑은 고딕" charset="0"/>
                <a:ea typeface="맑은 고딕" charset="0"/>
              </a:rPr>
              <a:t> string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MonoBehaviourPunCallbacks </a:t>
            </a:r>
            <a:r>
              <a:rPr lang="ko-KR" sz="1800">
                <a:latin typeface="맑은 고딕" charset="0"/>
                <a:ea typeface="맑은 고딕" charset="0"/>
              </a:rPr>
              <a:t>클래스를</a:t>
            </a:r>
            <a:r>
              <a:rPr lang="ko-KR" sz="1800">
                <a:latin typeface="맑은 고딕" charset="0"/>
                <a:ea typeface="맑은 고딕" charset="0"/>
              </a:rPr>
              <a:t> 상속받</a:t>
            </a:r>
            <a:r>
              <a:rPr lang="ko-KR" sz="1800">
                <a:latin typeface="맑은 고딕" charset="0"/>
                <a:ea typeface="맑은 고딕" charset="0"/>
              </a:rPr>
              <a:t>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813550" y="4989830"/>
            <a:ext cx="4135120" cy="1203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SetInfo(string, int, 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이름과</a:t>
            </a:r>
            <a:r>
              <a:rPr lang="ko-KR" sz="1800">
                <a:latin typeface="맑은 고딕" charset="0"/>
                <a:ea typeface="맑은 고딕" charset="0"/>
              </a:rPr>
              <a:t> 현재 </a:t>
            </a:r>
            <a:r>
              <a:rPr lang="ko-KR" sz="1800">
                <a:latin typeface="맑은 고딕" charset="0"/>
                <a:ea typeface="맑은 고딕" charset="0"/>
              </a:rPr>
              <a:t>접속한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최대 </a:t>
            </a:r>
            <a:r>
              <a:rPr lang="ko-KR" sz="1800">
                <a:latin typeface="맑은 고딕" charset="0"/>
                <a:ea typeface="맑은 고딕" charset="0"/>
              </a:rPr>
              <a:t>인</a:t>
            </a:r>
            <a:r>
              <a:rPr lang="ko-KR" sz="1800">
                <a:latin typeface="맑은 고딕" charset="0"/>
                <a:ea typeface="맑은 고딕" charset="0"/>
              </a:rPr>
              <a:t>원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표시하도록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71" descr="C:/Users/Admin1/AppData/Roaming/PolarisOffice/ETemp/12012_19127216/fImage3017313460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4775" y="1438275"/>
            <a:ext cx="2722880" cy="1164590"/>
          </a:xfrm>
          <a:prstGeom prst="roundRect"/>
          <a:solidFill>
            <a:srgbClr val="EDEDED"/>
          </a:solidFill>
        </p:spPr>
      </p:pic>
      <p:pic>
        <p:nvPicPr>
          <p:cNvPr id="57" name="그림 72" descr="C:/Users/Admin1/AppData/Roaming/PolarisOffice/ETemp/12012_19127216/fImage8280314390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7005"/>
            <a:ext cx="1258570" cy="1156335"/>
          </a:xfrm>
          <a:prstGeom prst="roundRect"/>
          <a:solidFill>
            <a:srgbClr val="EDEDED"/>
          </a:solidFill>
        </p:spPr>
      </p:pic>
      <p:pic>
        <p:nvPicPr>
          <p:cNvPr id="58" name="그림 75" descr="C:/Users/Admin1/AppData/Roaming/PolarisOffice/ETemp/12012_19127216/fImage29623315153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3574415"/>
            <a:ext cx="4129405" cy="1224280"/>
          </a:xfrm>
          <a:prstGeom prst="roundRect"/>
          <a:solidFill>
            <a:srgbClr val="EDEDED"/>
          </a:solidFill>
        </p:spPr>
      </p:pic>
      <p:pic>
        <p:nvPicPr>
          <p:cNvPr id="59" name="그림 78" descr="C:/Users/Admin1/AppData/Roaming/PolarisOffice/ETemp/12012_19127216/fImage2440231629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120" cy="1198245"/>
          </a:xfrm>
          <a:prstGeom prst="roundRect"/>
          <a:solidFill>
            <a:srgbClr val="EDEDED"/>
          </a:solidFill>
        </p:spPr>
      </p:pic>
      <p:sp>
        <p:nvSpPr>
          <p:cNvPr id="60" name="텍스트 상자 81"/>
          <p:cNvSpPr txBox="1">
            <a:spLocks/>
          </p:cNvSpPr>
          <p:nvPr/>
        </p:nvSpPr>
        <p:spPr>
          <a:xfrm rot="0">
            <a:off x="6816725" y="2778760"/>
            <a:ext cx="4132580" cy="6584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OnClickJoinRoom(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룸에 접속하도록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2" descr="C:/Users/Admin1/AppData/Roaming/PolarisOffice/ETemp/12012_19127216/fImage38711318238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574415"/>
            <a:ext cx="4140200" cy="1232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5"/>
          <p:cNvSpPr txBox="1">
            <a:spLocks/>
          </p:cNvSpPr>
          <p:nvPr/>
        </p:nvSpPr>
        <p:spPr>
          <a:xfrm rot="0">
            <a:off x="1240790" y="5283200"/>
            <a:ext cx="41090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Room 오브젝트에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74"/>
          <p:cNvSpPr txBox="1">
            <a:spLocks/>
          </p:cNvSpPr>
          <p:nvPr/>
        </p:nvSpPr>
        <p:spPr>
          <a:xfrm rot="0">
            <a:off x="6842125" y="5556885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스크린 공간에 있는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85" descr="C:/Users/Admin1/AppData/Roaming/PolarisOffice/ETemp/12012_19127216/fImage5940319742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17975" cy="1000125"/>
          </a:xfrm>
          <a:prstGeom prst="roundRect"/>
          <a:solidFill>
            <a:srgbClr val="EDEDED"/>
          </a:solidFill>
        </p:spPr>
      </p:pic>
      <p:sp>
        <p:nvSpPr>
          <p:cNvPr id="57" name="텍스트 상자 88"/>
          <p:cNvSpPr txBox="1">
            <a:spLocks/>
          </p:cNvSpPr>
          <p:nvPr/>
        </p:nvSpPr>
        <p:spPr>
          <a:xfrm rot="0">
            <a:off x="1240790" y="2555875"/>
            <a:ext cx="41338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Content 오브젝트에 있는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Fit와 Vertical Fit를 </a:t>
            </a:r>
            <a:r>
              <a:rPr lang="ko-KR" sz="1800">
                <a:latin typeface="맑은 고딕" charset="0"/>
                <a:ea typeface="맑은 고딕" charset="0"/>
              </a:rPr>
              <a:t>속성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89" descr="C:/Users/Admin1/AppData/Roaming/PolarisOffice/ETemp/12012_19127216/fImage113643218716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927475"/>
            <a:ext cx="4117340" cy="1249680"/>
          </a:xfrm>
          <a:prstGeom prst="roundRect"/>
          <a:solidFill>
            <a:srgbClr val="EDEDED"/>
          </a:solidFill>
        </p:spPr>
      </p:pic>
      <p:pic>
        <p:nvPicPr>
          <p:cNvPr id="59" name="그림 92" descr="C:/Users/Admin1/AppData/Roaming/PolarisOffice/ETemp/12012_19127216/fImage12880322971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1283970" cy="1327150"/>
          </a:xfrm>
          <a:prstGeom prst="roundRect"/>
          <a:solidFill>
            <a:srgbClr val="EDEDED"/>
          </a:solidFill>
        </p:spPr>
      </p:pic>
      <p:pic>
        <p:nvPicPr>
          <p:cNvPr id="60" name="그림 93" descr="C:/Users/Admin1/AppData/Roaming/PolarisOffice/ETemp/12012_19127216/fImage5714323989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1454150"/>
            <a:ext cx="2722880" cy="1328420"/>
          </a:xfrm>
          <a:prstGeom prst="roundRect"/>
          <a:solidFill>
            <a:srgbClr val="EDEDED"/>
          </a:solidFill>
        </p:spPr>
      </p:pic>
      <p:pic>
        <p:nvPicPr>
          <p:cNvPr id="61" name="그림 97" descr="C:/Users/Admin1/AppData/Roaming/PolarisOffice/ETemp/12012_19127216/fImage224217326544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64475" y="1903095"/>
            <a:ext cx="638175" cy="427990"/>
          </a:xfrm>
          <a:prstGeom prst="rect"/>
          <a:noFill/>
        </p:spPr>
      </p:pic>
      <p:sp>
        <p:nvSpPr>
          <p:cNvPr id="62" name="텍스트 상자 98"/>
          <p:cNvSpPr txBox="1">
            <a:spLocks/>
          </p:cNvSpPr>
          <p:nvPr/>
        </p:nvSpPr>
        <p:spPr>
          <a:xfrm rot="0">
            <a:off x="6822440" y="2915920"/>
            <a:ext cx="4112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Room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100" descr="C:/Users/Admin1/AppData/Roaming/PolarisOffice/ETemp/12012_19127216/fImage46363301726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08390" y="3764280"/>
            <a:ext cx="2257425" cy="1663065"/>
          </a:xfrm>
          <a:prstGeom prst="roundRect"/>
          <a:solidFill>
            <a:srgbClr val="EDEDED"/>
          </a:solidFill>
        </p:spPr>
      </p:pic>
      <p:pic>
        <p:nvPicPr>
          <p:cNvPr id="64" name="그림 101" descr="C:/Users/Admin1/AppData/Roaming/PolarisOffice/ETemp/12012_19127216/fImage14595331477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3766185"/>
            <a:ext cx="1699895" cy="1661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9"/>
          <p:cNvSpPr txBox="1">
            <a:spLocks/>
          </p:cNvSpPr>
          <p:nvPr/>
        </p:nvSpPr>
        <p:spPr>
          <a:xfrm rot="0">
            <a:off x="1252220" y="3456305"/>
            <a:ext cx="411480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RoomManager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 그리고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Dictionary 컬렉션을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MonoBehaviourPunCallba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84" descr="C:/Users/Admin1/AppData/Roaming/PolarisOffice/ETemp/12012_19127216/fImage27531230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9725" cy="1297940"/>
          </a:xfrm>
          <a:prstGeom prst="roundRect"/>
          <a:solidFill>
            <a:srgbClr val="EDEDED"/>
          </a:solidFill>
        </p:spPr>
      </p:pic>
      <p:sp>
        <p:nvSpPr>
          <p:cNvPr id="54" name="텍스트 상자 87"/>
          <p:cNvSpPr txBox="1">
            <a:spLocks/>
          </p:cNvSpPr>
          <p:nvPr/>
        </p:nvSpPr>
        <p:spPr>
          <a:xfrm rot="0">
            <a:off x="6816725" y="285940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룸의 이름과 룸에 접속할 </a:t>
            </a:r>
            <a:r>
              <a:rPr lang="ko-KR" sz="1800">
                <a:latin typeface="맑은 고딕" charset="0"/>
                <a:ea typeface="맑은 고딕" charset="0"/>
              </a:rPr>
              <a:t>인원을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입력하지</a:t>
            </a:r>
            <a:r>
              <a:rPr lang="ko-KR" sz="1800">
                <a:latin typeface="맑은 고딕" charset="0"/>
                <a:ea typeface="맑은 고딕" charset="0"/>
              </a:rPr>
              <a:t> 않으면 Room Create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93" descr="C:/Users/Admin1/AppData/Roaming/PolarisOffice/ETemp/12012_19127216/fImage24082235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62400"/>
            <a:ext cx="4144010" cy="1275080"/>
          </a:xfrm>
          <a:prstGeom prst="roundRect"/>
          <a:solidFill>
            <a:srgbClr val="EDEDED"/>
          </a:solidFill>
        </p:spPr>
      </p:pic>
      <p:sp>
        <p:nvSpPr>
          <p:cNvPr id="56" name="텍스트 상자 96"/>
          <p:cNvSpPr txBox="1">
            <a:spLocks/>
          </p:cNvSpPr>
          <p:nvPr/>
        </p:nvSpPr>
        <p:spPr>
          <a:xfrm rot="0">
            <a:off x="6805295" y="533336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룸에 입장했을 때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씬으로 이동하도록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4" descr="C:/Users/Admin1/AppData/Roaming/PolarisOffice/ETemp/12012_19127216/fImage74230332153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8783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