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907" r:id="rId12"/>
  </p:sldMasterIdLst>
  <p:notesMasterIdLst>
    <p:notesMasterId r:id="rId14"/>
  </p:notesMasterIdLst>
  <p:sldIdLst>
    <p:sldId id="313" r:id="rId16"/>
    <p:sldId id="323" r:id="rId18"/>
    <p:sldId id="314" r:id="rId20"/>
    <p:sldId id="315" r:id="rId22"/>
    <p:sldId id="316" r:id="rId24"/>
    <p:sldId id="317" r:id="rId26"/>
    <p:sldId id="318" r:id="rId28"/>
    <p:sldId id="319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6" Type="http://schemas.openxmlformats.org/officeDocument/2006/relationships/slide" Target="slides/slide6.xml"></Relationship><Relationship Id="rId28" Type="http://schemas.openxmlformats.org/officeDocument/2006/relationships/slide" Target="slides/slide7.xml"></Relationship><Relationship Id="rId30" Type="http://schemas.openxmlformats.org/officeDocument/2006/relationships/slide" Target="slides/slide8.xml"></Relationship><Relationship Id="rId32" Type="http://schemas.openxmlformats.org/officeDocument/2006/relationships/viewProps" Target="viewProps.xml"></Relationship><Relationship Id="rId33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583" r:id="rId1"/>
    <p:sldLayoutId id="2147486584" r:id="rId2"/>
    <p:sldLayoutId id="2147486585" r:id="rId3"/>
    <p:sldLayoutId id="2147486586" r:id="rId4"/>
    <p:sldLayoutId id="2147486587" r:id="rId5"/>
    <p:sldLayoutId id="2147486588" r:id="rId6"/>
    <p:sldLayoutId id="2147486589" r:id="rId7"/>
    <p:sldLayoutId id="2147486590" r:id="rId8"/>
    <p:sldLayoutId id="2147486591" r:id="rId9"/>
    <p:sldLayoutId id="2147486592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5" Type="http://schemas.openxmlformats.org/officeDocument/2006/relationships/notesSlide" Target="../notesSlides/notesSlide1.xml"></Relationship><Relationship Id="rId6" Type="http://schemas.openxmlformats.org/officeDocument/2006/relationships/image" Target="../media/fImage1104821541.png"></Relationship><Relationship Id="rId7" Type="http://schemas.openxmlformats.org/officeDocument/2006/relationships/image" Target="../media/fImage441292178467.png"></Relationship><Relationship Id="rId8" Type="http://schemas.openxmlformats.org/officeDocument/2006/relationships/image" Target="../media/fImage3449292186334.png"></Relationship><Relationship Id="rId9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403863016500.png"></Relationship><Relationship Id="rId3" Type="http://schemas.openxmlformats.org/officeDocument/2006/relationships/image" Target="../media/fImage69113029169.png"></Relationship><Relationship Id="rId4" Type="http://schemas.openxmlformats.org/officeDocument/2006/relationships/image" Target="../media/fImage58853035724.png"></Relationship><Relationship Id="rId5" Type="http://schemas.openxmlformats.org/officeDocument/2006/relationships/image" Target="../media/fImage43693061478.png"></Relationship><Relationship Id="rId6" Type="http://schemas.openxmlformats.org/officeDocument/2006/relationships/notesSlide" Target="../notesSlides/notesSlide2.xml"></Relationship><Relationship Id="rId7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2556320341.png"></Relationship><Relationship Id="rId3" Type="http://schemas.openxmlformats.org/officeDocument/2006/relationships/image" Target="../media/fImage201172098467.png"></Relationship><Relationship Id="rId5" Type="http://schemas.openxmlformats.org/officeDocument/2006/relationships/image" Target="../media/fImage330252146500.png"></Relationship><Relationship Id="rId6" Type="http://schemas.openxmlformats.org/officeDocument/2006/relationships/image" Target="../media/fImage57722359169.png"></Relationship><Relationship Id="rId7" Type="http://schemas.openxmlformats.org/officeDocument/2006/relationships/notesSlide" Target="../notesSlides/notesSlide3.xml"></Relationship><Relationship Id="rId8" Type="http://schemas.openxmlformats.org/officeDocument/2006/relationships/image" Target="../media/fImage71093089358.png"></Relationship><Relationship Id="rId9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234722315724.png"></Relationship><Relationship Id="rId3" Type="http://schemas.openxmlformats.org/officeDocument/2006/relationships/image" Target="../media/fImage195862381478.png"></Relationship><Relationship Id="rId4" Type="http://schemas.openxmlformats.org/officeDocument/2006/relationships/image" Target="../media/fImage47782419358.png"></Relationship><Relationship Id="rId6" Type="http://schemas.openxmlformats.org/officeDocument/2006/relationships/notesSlide" Target="../notesSlides/notesSlide4.xml"></Relationship><Relationship Id="rId7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318592564464.png"></Relationship><Relationship Id="rId4" Type="http://schemas.openxmlformats.org/officeDocument/2006/relationships/image" Target="../media/fImage376762648145.png"></Relationship><Relationship Id="rId6" Type="http://schemas.openxmlformats.org/officeDocument/2006/relationships/notesSlide" Target="../notesSlides/notesSlide5.xml"></Relationship><Relationship Id="rId7" Type="http://schemas.openxmlformats.org/officeDocument/2006/relationships/image" Target="../media/fImage71093116962.png"></Relationship><Relationship Id="rId8" Type="http://schemas.openxmlformats.org/officeDocument/2006/relationships/image" Target="../media/fImage71093124464.png"></Relationship><Relationship Id="rId9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7007282836827.png"></Relationship><Relationship Id="rId4" Type="http://schemas.openxmlformats.org/officeDocument/2006/relationships/image" Target="../media/fImage52992859961.png"></Relationship><Relationship Id="rId5" Type="http://schemas.openxmlformats.org/officeDocument/2006/relationships/notesSlide" Target="../notesSlides/notesSlide6.xml"></Relationship><Relationship Id="rId6" Type="http://schemas.openxmlformats.org/officeDocument/2006/relationships/image" Target="../media/fImage68982326962.png"></Relationship><Relationship Id="rId7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18012297491.png"></Relationship><Relationship Id="rId3" Type="http://schemas.openxmlformats.org/officeDocument/2006/relationships/image" Target="../media/fImage29452992995.png"></Relationship><Relationship Id="rId5" Type="http://schemas.openxmlformats.org/officeDocument/2006/relationships/image" Target="../media/fImage48473031942.png"></Relationship><Relationship Id="rId6" Type="http://schemas.openxmlformats.org/officeDocument/2006/relationships/notesSlide" Target="../notesSlides/notesSlide7.xml"></Relationship><Relationship Id="rId7" Type="http://schemas.openxmlformats.org/officeDocument/2006/relationships/image" Target="../media/fImage68982326962.png"></Relationship><Relationship Id="rId8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180123184827.png"></Relationship><Relationship Id="rId4" Type="http://schemas.openxmlformats.org/officeDocument/2006/relationships/image" Target="../media/fImage89153225436.png"></Relationship><Relationship Id="rId6" Type="http://schemas.openxmlformats.org/officeDocument/2006/relationships/notesSlide" Target="../notesSlides/notesSlide8.xml"></Relationship><Relationship Id="rId7" Type="http://schemas.openxmlformats.org/officeDocument/2006/relationships/image" Target="../media/fImage68982326962.png"></Relationship><Relationship Id="rId8" Type="http://schemas.openxmlformats.org/officeDocument/2006/relationships/image" Target="../media/fImage81063165705.png"></Relationship><Relationship Id="rId9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350385" y="390525"/>
            <a:ext cx="35039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여섯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8" name="텍스트 상자 1"/>
          <p:cNvSpPr txBox="1">
            <a:spLocks/>
          </p:cNvSpPr>
          <p:nvPr/>
        </p:nvSpPr>
        <p:spPr>
          <a:xfrm rot="0">
            <a:off x="1229995" y="4519295"/>
            <a:ext cx="414655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14. </a:t>
            </a:r>
            <a:r>
              <a:rPr sz="1800">
                <a:latin typeface="맑은 고딕" charset="0"/>
                <a:ea typeface="맑은 고딕" charset="0"/>
              </a:rPr>
              <a:t>그런 다음 Window에서 Asset Store를 선택합니다.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그리고 Asset Store에서 </a:t>
            </a:r>
            <a:r>
              <a:rPr lang="ko-KR" sz="1800">
                <a:latin typeface="맑은 고딕" charset="0"/>
                <a:ea typeface="맑은 고딕" charset="0"/>
              </a:rPr>
              <a:t>Photon Voice 2</a:t>
            </a:r>
            <a:r>
              <a:rPr sz="1800">
                <a:latin typeface="맑은 고딕" charset="0"/>
                <a:ea typeface="맑은 고딕" charset="0"/>
              </a:rPr>
              <a:t>를 검색하고 </a:t>
            </a:r>
            <a:r>
              <a:rPr lang="ko-KR" sz="1800">
                <a:latin typeface="맑은 고딕" charset="0"/>
                <a:ea typeface="맑은 고딕" charset="0"/>
              </a:rPr>
              <a:t>Photon Voice 2</a:t>
            </a:r>
            <a:r>
              <a:rPr sz="1800">
                <a:latin typeface="맑은 고딕" charset="0"/>
                <a:ea typeface="맑은 고딕" charset="0"/>
              </a:rPr>
              <a:t> - FREE 에셋을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9" name="그림 2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885" y="1361440"/>
            <a:ext cx="1979930" cy="3003550"/>
          </a:xfrm>
          <a:prstGeom prst="rect"/>
          <a:noFill/>
        </p:spPr>
      </p:pic>
      <p:pic>
        <p:nvPicPr>
          <p:cNvPr id="30" name="그림 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465830" y="1362710"/>
            <a:ext cx="1913255" cy="2993390"/>
          </a:xfrm>
          <a:prstGeom prst="rect"/>
          <a:noFill/>
        </p:spPr>
      </p:pic>
      <p:pic>
        <p:nvPicPr>
          <p:cNvPr id="31" name="그림 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345" y="1320165"/>
            <a:ext cx="4124325" cy="4118610"/>
          </a:xfrm>
          <a:prstGeom prst="rect"/>
          <a:noFill/>
        </p:spPr>
      </p:pic>
      <p:sp>
        <p:nvSpPr>
          <p:cNvPr id="32" name="텍스트 상자 10"/>
          <p:cNvSpPr txBox="1">
            <a:spLocks/>
          </p:cNvSpPr>
          <p:nvPr/>
        </p:nvSpPr>
        <p:spPr>
          <a:xfrm rot="0">
            <a:off x="6816090" y="5716270"/>
            <a:ext cx="4123690" cy="58483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마지막으로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Photon Voice 2</a:t>
            </a:r>
            <a:r>
              <a:rPr sz="1800">
                <a:latin typeface="맑은 고딕" charset="0"/>
                <a:ea typeface="맑은 고딕" charset="0"/>
              </a:rPr>
              <a:t> - FREE 에셋을 Import합니다.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350385" y="390525"/>
            <a:ext cx="35045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일곱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8" name="Rect 0"/>
          <p:cNvSpPr txBox="1">
            <a:spLocks/>
          </p:cNvSpPr>
          <p:nvPr/>
        </p:nvSpPr>
        <p:spPr>
          <a:xfrm rot="0">
            <a:off x="1271270" y="5308600"/>
            <a:ext cx="411226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이제 </a:t>
            </a:r>
            <a:r>
              <a:rPr lang="ko-KR" sz="1800">
                <a:latin typeface="맑은 고딕" charset="0"/>
                <a:ea typeface="맑은 고딕" charset="0"/>
              </a:rPr>
              <a:t>Photon Voice 2</a:t>
            </a:r>
            <a:r>
              <a:rPr sz="1800">
                <a:latin typeface="맑은 고딕" charset="0"/>
                <a:ea typeface="맑은 고딕" charset="0"/>
              </a:rPr>
              <a:t> - FREE에 있는 파일을 내 프로젝트에 포함시킵니다.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3" name="그림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71905" y="1355090"/>
            <a:ext cx="4123690" cy="3867150"/>
          </a:xfrm>
          <a:prstGeom prst="rect"/>
          <a:noFill/>
        </p:spPr>
      </p:pic>
      <p:pic>
        <p:nvPicPr>
          <p:cNvPr id="34" name="그림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74355" y="1342390"/>
            <a:ext cx="2788920" cy="1268095"/>
          </a:xfrm>
          <a:prstGeom prst="roundRect"/>
          <a:solidFill>
            <a:srgbClr val="EDEDED"/>
          </a:solidFill>
        </p:spPr>
      </p:pic>
      <p:pic>
        <p:nvPicPr>
          <p:cNvPr id="35" name="그림 1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3710" y="1350645"/>
            <a:ext cx="1244600" cy="1266190"/>
          </a:xfrm>
          <a:prstGeom prst="roundRect"/>
          <a:solidFill>
            <a:srgbClr val="EDEDED"/>
          </a:solidFill>
        </p:spPr>
      </p:pic>
      <p:sp>
        <p:nvSpPr>
          <p:cNvPr id="36" name="텍스트 상자 21"/>
          <p:cNvSpPr txBox="1">
            <a:spLocks/>
          </p:cNvSpPr>
          <p:nvPr/>
        </p:nvSpPr>
        <p:spPr>
          <a:xfrm rot="0">
            <a:off x="6833870" y="2748280"/>
            <a:ext cx="413004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Resources 폴더에 있는 Game World 오브젝트를 월드 공간에 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7" name="그림 2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9900" y="3876675"/>
            <a:ext cx="4144010" cy="1305560"/>
          </a:xfrm>
          <a:prstGeom prst="roundRect"/>
          <a:solidFill>
            <a:srgbClr val="EDEDED"/>
          </a:solidFill>
        </p:spPr>
      </p:pic>
      <p:sp>
        <p:nvSpPr>
          <p:cNvPr id="38" name="텍스트 상자 26"/>
          <p:cNvSpPr txBox="1">
            <a:spLocks/>
          </p:cNvSpPr>
          <p:nvPr/>
        </p:nvSpPr>
        <p:spPr>
          <a:xfrm rot="0">
            <a:off x="6829425" y="5306060"/>
            <a:ext cx="413004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character 오브젝트에 Photon Animator View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>
            <a:off x="4350385" y="390525"/>
            <a:ext cx="350520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여덟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8" name="텍스트 상자 13"/>
          <p:cNvSpPr txBox="1">
            <a:spLocks/>
          </p:cNvSpPr>
          <p:nvPr/>
        </p:nvSpPr>
        <p:spPr>
          <a:xfrm>
            <a:off x="6899275" y="2674620"/>
            <a:ext cx="415036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sz="1800">
                <a:latin typeface="맑은 고딕" charset="0"/>
                <a:ea typeface="맑은 고딕" charset="0"/>
              </a:rPr>
              <a:t> 포톤 사이트에서 </a:t>
            </a:r>
            <a:r>
              <a:rPr lang="ko-KR" sz="1800">
                <a:latin typeface="맑은 고딕" charset="0"/>
                <a:ea typeface="맑은 고딕" charset="0"/>
              </a:rPr>
              <a:t>새 어플리케이션 만들기를</a:t>
            </a:r>
            <a:r>
              <a:rPr sz="1800">
                <a:latin typeface="맑은 고딕" charset="0"/>
                <a:ea typeface="맑은 고딕" charset="0"/>
              </a:rPr>
              <a:t> 선</a:t>
            </a:r>
            <a:r>
              <a:rPr lang="ko-KR" sz="1800">
                <a:latin typeface="맑은 고딕" charset="0"/>
                <a:ea typeface="맑은 고딕" charset="0"/>
              </a:rPr>
              <a:t>택</a:t>
            </a:r>
            <a:r>
              <a:rPr sz="1800">
                <a:latin typeface="맑은 고딕" charset="0"/>
                <a:ea typeface="맑은 고딕" charset="0"/>
              </a:rPr>
              <a:t>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9" name="그림 14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901180" y="1403350"/>
            <a:ext cx="4156075" cy="1176655"/>
          </a:xfrm>
          <a:prstGeom prst="roundRect"/>
          <a:solidFill>
            <a:srgbClr val="EDEDED"/>
          </a:solidFill>
        </p:spPr>
      </p:pic>
      <p:pic>
        <p:nvPicPr>
          <p:cNvPr id="30" name="그림 23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98640" y="3470910"/>
            <a:ext cx="4152265" cy="1725295"/>
          </a:xfrm>
          <a:prstGeom prst="rect"/>
          <a:noFill/>
        </p:spPr>
      </p:pic>
      <p:sp>
        <p:nvSpPr>
          <p:cNvPr id="31" name="텍스트 상자 26"/>
          <p:cNvSpPr txBox="1">
            <a:spLocks/>
          </p:cNvSpPr>
          <p:nvPr/>
        </p:nvSpPr>
        <p:spPr>
          <a:xfrm>
            <a:off x="6908165" y="5318760"/>
            <a:ext cx="414274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다음으로</a:t>
            </a:r>
            <a:r>
              <a:rPr sz="1800">
                <a:latin typeface="맑은 고딕" charset="0"/>
                <a:ea typeface="맑은 고딕" charset="0"/>
              </a:rPr>
              <a:t> Photon 종류</a:t>
            </a:r>
            <a:r>
              <a:rPr lang="ko-KR" sz="1800">
                <a:latin typeface="맑은 고딕" charset="0"/>
                <a:ea typeface="맑은 고딕" charset="0"/>
              </a:rPr>
              <a:t>를 Voice로 선택하고 이름을 정의한 다음 작성하기를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3" name="그림 31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58570" y="1398270"/>
            <a:ext cx="1656715" cy="1850390"/>
          </a:xfrm>
          <a:prstGeom prst="roundRect"/>
          <a:solidFill>
            <a:srgbClr val="EDEDED"/>
          </a:solidFill>
        </p:spPr>
      </p:pic>
      <p:sp>
        <p:nvSpPr>
          <p:cNvPr id="34" name="텍스트 상자 36"/>
          <p:cNvSpPr txBox="1">
            <a:spLocks/>
          </p:cNvSpPr>
          <p:nvPr/>
        </p:nvSpPr>
        <p:spPr>
          <a:xfrm>
            <a:off x="1257300" y="4480560"/>
            <a:ext cx="4130675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그리</a:t>
            </a:r>
            <a:r>
              <a:rPr lang="ko-KR" sz="1800">
                <a:latin typeface="맑은 고딕" charset="0"/>
                <a:ea typeface="맑은 고딕" charset="0"/>
              </a:rPr>
              <a:t>고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빈 게임 오브젝트를 생성하고 Network Voice Manager라는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Photon Voice Network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6" name="그림 45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4600" y="3400425"/>
            <a:ext cx="4156710" cy="934085"/>
          </a:xfrm>
          <a:prstGeom prst="roundRect"/>
          <a:solidFill>
            <a:srgbClr val="EDEDED"/>
          </a:solidFill>
        </p:spPr>
      </p:pic>
      <p:pic>
        <p:nvPicPr>
          <p:cNvPr id="37" name="그림 2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114675" y="1390650"/>
            <a:ext cx="2277110" cy="186753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>
            <a:off x="4350385" y="390525"/>
            <a:ext cx="350520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아홉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8" name="Rect 0"/>
          <p:cNvSpPr txBox="1">
            <a:spLocks/>
          </p:cNvSpPr>
          <p:nvPr/>
        </p:nvSpPr>
        <p:spPr>
          <a:xfrm rot="0">
            <a:off x="1255395" y="4678680"/>
            <a:ext cx="4117975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22.</a:t>
            </a:r>
            <a:r>
              <a:rPr sz="1800">
                <a:latin typeface="맑은 고딕" charset="0"/>
                <a:ea typeface="맑은 고딕" charset="0"/>
              </a:rPr>
              <a:t> 이</a:t>
            </a:r>
            <a:r>
              <a:rPr lang="ko-KR" sz="1800">
                <a:latin typeface="맑은 고딕" charset="0"/>
                <a:ea typeface="맑은 고딕" charset="0"/>
              </a:rPr>
              <a:t>제</a:t>
            </a:r>
            <a:r>
              <a:rPr sz="1800">
                <a:latin typeface="맑은 고딕" charset="0"/>
                <a:ea typeface="맑은 고딕" charset="0"/>
              </a:rPr>
              <a:t> Window에서 Photon Unity Networking을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그다음으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sz="1800">
                <a:latin typeface="맑은 고딕" charset="0"/>
                <a:ea typeface="맑은 고딕" charset="0"/>
              </a:rPr>
              <a:t> Highlight Server Settings를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>
            <a:off x="6808470" y="3197225"/>
            <a:ext cx="425767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sz="1800">
                <a:latin typeface="맑은 고딕" charset="0"/>
                <a:ea typeface="맑은 고딕" charset="0"/>
              </a:rPr>
              <a:t> 포톤 클라우드 설정에서 보이스 앱 ID를 넣어주면 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2" name="그림 38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54125" y="1413510"/>
            <a:ext cx="4117340" cy="3145155"/>
          </a:xfrm>
          <a:prstGeom prst="rect"/>
          <a:noFill/>
        </p:spPr>
      </p:pic>
      <p:pic>
        <p:nvPicPr>
          <p:cNvPr id="33" name="그림 51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0215" y="1421765"/>
            <a:ext cx="4265930" cy="1687830"/>
          </a:xfrm>
          <a:prstGeom prst="roundRect"/>
          <a:solidFill>
            <a:srgbClr val="EDEDED"/>
          </a:solidFill>
        </p:spPr>
      </p:pic>
      <p:pic>
        <p:nvPicPr>
          <p:cNvPr id="34" name="그림 53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0850" y="3992245"/>
            <a:ext cx="4265930" cy="1096645"/>
          </a:xfrm>
          <a:prstGeom prst="roundRect"/>
          <a:solidFill>
            <a:srgbClr val="EDEDED"/>
          </a:solidFill>
        </p:spPr>
      </p:pic>
      <p:sp>
        <p:nvSpPr>
          <p:cNvPr id="36" name="텍스트 상자 55"/>
          <p:cNvSpPr txBox="1">
            <a:spLocks/>
          </p:cNvSpPr>
          <p:nvPr/>
        </p:nvSpPr>
        <p:spPr>
          <a:xfrm rot="0">
            <a:off x="6813550" y="5231130"/>
            <a:ext cx="4254500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24.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Network Voice Manager 오브젝트에 Recorder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464685" y="390525"/>
            <a:ext cx="32607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7" name="텍스트 상자 56"/>
          <p:cNvSpPr txBox="1">
            <a:spLocks/>
          </p:cNvSpPr>
          <p:nvPr/>
        </p:nvSpPr>
        <p:spPr>
          <a:xfrm>
            <a:off x="1172210" y="4396105"/>
            <a:ext cx="4224020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이</a:t>
            </a:r>
            <a:r>
              <a:rPr lang="ko-KR" sz="1800">
                <a:latin typeface="맑은 고딕" charset="0"/>
                <a:ea typeface="맑은 고딕" charset="0"/>
              </a:rPr>
              <a:t>제 Photon Voice Network 컴포넌트를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그다음으로 </a:t>
            </a:r>
            <a:r>
              <a:rPr sz="1800">
                <a:latin typeface="맑은 고딕" charset="0"/>
                <a:ea typeface="맑은 고딕" charset="0"/>
              </a:rPr>
              <a:t>Primary Recorder</a:t>
            </a:r>
            <a:r>
              <a:rPr lang="ko-KR" sz="1800">
                <a:latin typeface="맑은 고딕" charset="0"/>
                <a:ea typeface="맑은 고딕" charset="0"/>
              </a:rPr>
              <a:t>에</a:t>
            </a:r>
            <a:r>
              <a:rPr sz="1800">
                <a:latin typeface="맑은 고딕" charset="0"/>
                <a:ea typeface="맑은 고딕" charset="0"/>
              </a:rPr>
              <a:t> 현재 Recorder 컴포넌트가 추가</a:t>
            </a:r>
            <a:r>
              <a:rPr lang="ko-KR" sz="1800">
                <a:latin typeface="맑은 고딕" charset="0"/>
                <a:ea typeface="맑은 고딕" charset="0"/>
              </a:rPr>
              <a:t>된 Network Voice Manager</a:t>
            </a:r>
            <a:r>
              <a:rPr sz="1800">
                <a:latin typeface="맑은 고딕" charset="0"/>
                <a:ea typeface="맑은 고딕" charset="0"/>
              </a:rPr>
              <a:t> 오브젝트를 넣어줍니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8" name="그림 57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876550" y="1412240"/>
            <a:ext cx="2519680" cy="2868930"/>
          </a:xfrm>
          <a:prstGeom prst="rect"/>
          <a:noFill/>
        </p:spPr>
      </p:pic>
      <p:pic>
        <p:nvPicPr>
          <p:cNvPr id="43" name="그림 70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315325" y="1399540"/>
            <a:ext cx="2629535" cy="3020695"/>
          </a:xfrm>
          <a:prstGeom prst="rect"/>
          <a:noFill/>
        </p:spPr>
      </p:pic>
      <p:sp>
        <p:nvSpPr>
          <p:cNvPr id="44" name="텍스트 상자 71"/>
          <p:cNvSpPr txBox="1">
            <a:spLocks/>
          </p:cNvSpPr>
          <p:nvPr/>
        </p:nvSpPr>
        <p:spPr>
          <a:xfrm rot="0">
            <a:off x="6838950" y="4672965"/>
            <a:ext cx="4115435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런 다음 Recoder 컴포넌트를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T</a:t>
            </a:r>
            <a:r>
              <a:rPr sz="1800">
                <a:latin typeface="맑은 고딕" charset="0"/>
                <a:ea typeface="맑은 고딕" charset="0"/>
              </a:rPr>
              <a:t>ransmit Enabled</a:t>
            </a:r>
            <a:r>
              <a:rPr lang="ko-KR" sz="1800">
                <a:latin typeface="맑은 고딕" charset="0"/>
                <a:ea typeface="맑은 고딕" charset="0"/>
              </a:rPr>
              <a:t>와 Debug Echo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활성화합니다.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6" name="그림 3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71575" y="1847850"/>
            <a:ext cx="1496060" cy="1991360"/>
          </a:xfrm>
          <a:prstGeom prst="roundRect"/>
          <a:solidFill>
            <a:srgbClr val="EDEDED"/>
          </a:solidFill>
        </p:spPr>
      </p:pic>
      <p:cxnSp>
        <p:nvCxnSpPr>
          <p:cNvPr id="40" name="도형 59"/>
          <p:cNvCxnSpPr/>
          <p:nvPr/>
        </p:nvCxnSpPr>
        <p:spPr>
          <a:xfrm rot="0" flipV="1">
            <a:off x="2647950" y="3300095"/>
            <a:ext cx="2640330" cy="31051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그림 3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8475" y="2000250"/>
            <a:ext cx="1324610" cy="181991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333240" y="407035"/>
            <a:ext cx="353504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latin typeface="맑은 고딕" charset="0"/>
                <a:ea typeface="맑은 고딕" charset="0"/>
              </a:rPr>
              <a:t>한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4" name="Rect 0"/>
          <p:cNvSpPr txBox="1">
            <a:spLocks/>
          </p:cNvSpPr>
          <p:nvPr/>
        </p:nvSpPr>
        <p:spPr>
          <a:xfrm>
            <a:off x="6824980" y="3590290"/>
            <a:ext cx="4249420" cy="25850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이</a:t>
            </a:r>
            <a:r>
              <a:rPr lang="ko-KR" sz="1800">
                <a:latin typeface="맑은 고딕" charset="0"/>
                <a:ea typeface="맑은 고딕" charset="0"/>
              </a:rPr>
              <a:t>제 Project 폴더에 있는 Resources 폴더에 Character 오브젝트를 선택한 다음</a:t>
            </a:r>
            <a:r>
              <a:rPr sz="1800">
                <a:latin typeface="맑은 고딕" charset="0"/>
                <a:ea typeface="맑은 고딕" charset="0"/>
              </a:rPr>
              <a:t> Photon Voice View 컴포넌트를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그리</a:t>
            </a:r>
            <a:r>
              <a:rPr lang="ko-KR" sz="1800">
                <a:latin typeface="맑은 고딕" charset="0"/>
                <a:ea typeface="맑은 고딕" charset="0"/>
              </a:rPr>
              <a:t>고 </a:t>
            </a:r>
            <a:r>
              <a:rPr sz="1800">
                <a:latin typeface="맑은 고딕" charset="0"/>
                <a:ea typeface="맑은 고딕" charset="0"/>
              </a:rPr>
              <a:t>Photon Voice View 컴포넌</a:t>
            </a:r>
            <a:r>
              <a:rPr lang="ko-KR" sz="1800">
                <a:latin typeface="맑은 고딕" charset="0"/>
                <a:ea typeface="맑은 고딕" charset="0"/>
              </a:rPr>
              <a:t>트</a:t>
            </a:r>
            <a:r>
              <a:rPr sz="1800">
                <a:latin typeface="맑은 고딕" charset="0"/>
                <a:ea typeface="맑은 고딕" charset="0"/>
              </a:rPr>
              <a:t>는 네트워크로 연결된 객체의 </a:t>
            </a:r>
            <a:r>
              <a:rPr lang="ko-KR" sz="1800">
                <a:latin typeface="맑은 고딕" charset="0"/>
                <a:ea typeface="맑은 고딕" charset="0"/>
              </a:rPr>
              <a:t>리</a:t>
            </a:r>
            <a:r>
              <a:rPr sz="1800">
                <a:latin typeface="맑은 고딕" charset="0"/>
                <a:ea typeface="맑은 고딕" charset="0"/>
              </a:rPr>
              <a:t>코더와 스피커 설정을 담당하는 컴포넌트입니다.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6" name="텍스트 상자 79"/>
          <p:cNvSpPr txBox="1">
            <a:spLocks/>
          </p:cNvSpPr>
          <p:nvPr/>
        </p:nvSpPr>
        <p:spPr>
          <a:xfrm rot="0">
            <a:off x="1188720" y="2759075"/>
            <a:ext cx="4190365" cy="34156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Input Source Type(Microphone)은 마이크가 연결되어 있다면 현재 연결된 마이크의 정보가 나타납니다.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만약, 연결되지 않았다면 오류 목록이 나타납니다.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Microphone Device에서 원하는 음성 입력 장치를 선택할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DebugEcho를 활성화하면 내 음성이 들리는지 확인할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7" name="그림 8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80465" y="1421765"/>
            <a:ext cx="4198620" cy="1272540"/>
          </a:xfrm>
          <a:prstGeom prst="rect"/>
          <a:noFill/>
        </p:spPr>
      </p:pic>
      <p:pic>
        <p:nvPicPr>
          <p:cNvPr id="49" name="그림 84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1965" y="2571750"/>
            <a:ext cx="4243705" cy="932180"/>
          </a:xfrm>
          <a:prstGeom prst="roundRect"/>
          <a:solidFill>
            <a:srgbClr val="EDEDED"/>
          </a:solidFill>
        </p:spPr>
      </p:pic>
      <p:pic>
        <p:nvPicPr>
          <p:cNvPr id="50" name="그림 38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0695" y="1416685"/>
            <a:ext cx="4247515" cy="103187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>
            <a:off x="4339590" y="407035"/>
            <a:ext cx="350901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latin typeface="맑은 고딕" charset="0"/>
                <a:ea typeface="맑은 고딕" charset="0"/>
              </a:rPr>
              <a:t>두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50" name="그림 88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88110" y="1433830"/>
            <a:ext cx="3990975" cy="1609090"/>
          </a:xfrm>
          <a:prstGeom prst="roundRect"/>
          <a:solidFill>
            <a:srgbClr val="EDEDED"/>
          </a:solidFill>
        </p:spPr>
      </p:pic>
      <p:sp>
        <p:nvSpPr>
          <p:cNvPr id="51" name="텍스트 상자 89"/>
          <p:cNvSpPr txBox="1">
            <a:spLocks/>
          </p:cNvSpPr>
          <p:nvPr/>
        </p:nvSpPr>
        <p:spPr>
          <a:xfrm>
            <a:off x="1372235" y="4144645"/>
            <a:ext cx="399859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sz="1800">
                <a:latin typeface="맑은 고딕" charset="0"/>
                <a:ea typeface="맑은 고딕" charset="0"/>
              </a:rPr>
              <a:t> Photon Voice View 컴포넌트</a:t>
            </a:r>
            <a:r>
              <a:rPr lang="ko-KR" sz="1800">
                <a:latin typeface="맑은 고딕" charset="0"/>
                <a:ea typeface="맑은 고딕" charset="0"/>
              </a:rPr>
              <a:t>에 </a:t>
            </a:r>
            <a:r>
              <a:rPr sz="1800">
                <a:latin typeface="맑은 고딕" charset="0"/>
                <a:ea typeface="맑은 고딕" charset="0"/>
              </a:rPr>
              <a:t>Use Primary Recorder와 Setup Debug Speaker를 활성화합니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그러면</a:t>
            </a:r>
            <a:r>
              <a:rPr sz="1800">
                <a:latin typeface="맑은 고딕" charset="0"/>
                <a:ea typeface="맑은 고딕" charset="0"/>
              </a:rPr>
              <a:t> 음성 채팅</a:t>
            </a:r>
            <a:r>
              <a:rPr lang="ko-KR" sz="1800">
                <a:latin typeface="맑은 고딕" charset="0"/>
                <a:ea typeface="맑은 고딕" charset="0"/>
              </a:rPr>
              <a:t>을 </a:t>
            </a:r>
            <a:r>
              <a:rPr sz="1800">
                <a:latin typeface="맑은 고딕" charset="0"/>
                <a:ea typeface="맑은 고딕" charset="0"/>
              </a:rPr>
              <a:t>할 때 Speaker에 주파수가 나타나게 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2" name="그림 90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89380" y="3225165"/>
            <a:ext cx="3989705" cy="883920"/>
          </a:xfrm>
          <a:prstGeom prst="roundRect"/>
          <a:solidFill>
            <a:srgbClr val="EDEDED"/>
          </a:solidFill>
        </p:spPr>
      </p:pic>
      <p:pic>
        <p:nvPicPr>
          <p:cNvPr id="54" name="그림 93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9425" y="2814320"/>
            <a:ext cx="4246245" cy="1198880"/>
          </a:xfrm>
          <a:prstGeom prst="roundRect"/>
          <a:solidFill>
            <a:srgbClr val="EDEDED"/>
          </a:solidFill>
        </p:spPr>
      </p:pic>
      <p:sp>
        <p:nvSpPr>
          <p:cNvPr id="55" name="텍스트 상자 94"/>
          <p:cNvSpPr txBox="1">
            <a:spLocks/>
          </p:cNvSpPr>
          <p:nvPr/>
        </p:nvSpPr>
        <p:spPr>
          <a:xfrm rot="0">
            <a:off x="6824980" y="4148455"/>
            <a:ext cx="425323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</a:t>
            </a:r>
            <a:r>
              <a:rPr lang="ko-KR" sz="1800">
                <a:latin typeface="맑은 고딕" charset="0"/>
                <a:ea typeface="맑은 고딕" charset="0"/>
              </a:rPr>
              <a:t> Project 폴더에 있는 Resources 폴더에 Character 오브젝트를 선택한 다음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Speaker</a:t>
            </a:r>
            <a:r>
              <a:rPr sz="1800">
                <a:latin typeface="맑은 고딕" charset="0"/>
                <a:ea typeface="맑은 고딕" charset="0"/>
              </a:rPr>
              <a:t> 컴포넌트를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Speaker는 수신되는 오디오 스트림을 출력하는 컴포넌트입니다.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6" name="그림 39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9425" y="1435735"/>
            <a:ext cx="4248785" cy="121285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>
            <a:off x="4339590" y="407035"/>
            <a:ext cx="350901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latin typeface="맑은 고딕" charset="0"/>
                <a:ea typeface="맑은 고딕" charset="0"/>
              </a:rPr>
              <a:t>세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57" name="그림 97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14120" y="2726690"/>
            <a:ext cx="4164965" cy="2146935"/>
          </a:xfrm>
          <a:prstGeom prst="roundRect"/>
          <a:solidFill>
            <a:srgbClr val="EDEDED"/>
          </a:solidFill>
        </p:spPr>
      </p:pic>
      <p:sp>
        <p:nvSpPr>
          <p:cNvPr id="59" name="텍스트 상자 99"/>
          <p:cNvSpPr txBox="1">
            <a:spLocks/>
          </p:cNvSpPr>
          <p:nvPr/>
        </p:nvSpPr>
        <p:spPr>
          <a:xfrm rot="0">
            <a:off x="1210310" y="5009515"/>
            <a:ext cx="416877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30.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</a:t>
            </a:r>
            <a:r>
              <a:rPr sz="1800">
                <a:latin typeface="맑은 고딕" charset="0"/>
                <a:ea typeface="맑은 고딕" charset="0"/>
              </a:rPr>
              <a:t> Character 오브젝트</a:t>
            </a:r>
            <a:r>
              <a:rPr lang="ko-KR" sz="1800">
                <a:latin typeface="맑은 고딕" charset="0"/>
                <a:ea typeface="맑은 고딕" charset="0"/>
              </a:rPr>
              <a:t>를 선택</a:t>
            </a:r>
            <a:r>
              <a:rPr lang="ko-KR" sz="1800">
                <a:latin typeface="맑은 고딕" charset="0"/>
                <a:ea typeface="맑은 고딕" charset="0"/>
              </a:rPr>
              <a:t>한 다음</a:t>
            </a:r>
            <a:r>
              <a:rPr sz="1800">
                <a:latin typeface="맑은 고딕" charset="0"/>
                <a:ea typeface="맑은 고딕" charset="0"/>
              </a:rPr>
              <a:t> Photon Voice View 컴포넌트</a:t>
            </a:r>
            <a:r>
              <a:rPr lang="ko-KR" sz="1800">
                <a:latin typeface="맑은 고딕" charset="0"/>
                <a:ea typeface="맑은 고딕" charset="0"/>
              </a:rPr>
              <a:t>에 있는 </a:t>
            </a:r>
            <a:r>
              <a:rPr sz="1800">
                <a:latin typeface="맑은 고딕" charset="0"/>
                <a:ea typeface="맑은 고딕" charset="0"/>
              </a:rPr>
              <a:t>Speaker In Use에 </a:t>
            </a:r>
            <a:r>
              <a:rPr lang="ko-KR" sz="1800">
                <a:latin typeface="맑은 고딕" charset="0"/>
                <a:ea typeface="맑은 고딕" charset="0"/>
              </a:rPr>
              <a:t>Character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1" name="그림 105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429625" y="1330960"/>
            <a:ext cx="2552065" cy="1584325"/>
          </a:xfrm>
          <a:prstGeom prst="roundRect"/>
          <a:solidFill>
            <a:srgbClr val="EDEDED"/>
          </a:solidFill>
        </p:spPr>
      </p:pic>
      <p:sp>
        <p:nvSpPr>
          <p:cNvPr id="63" name="텍스트 상자 111"/>
          <p:cNvSpPr txBox="1">
            <a:spLocks/>
          </p:cNvSpPr>
          <p:nvPr/>
        </p:nvSpPr>
        <p:spPr>
          <a:xfrm rot="0">
            <a:off x="6818630" y="3070225"/>
            <a:ext cx="4155440" cy="31388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31.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</a:t>
            </a:r>
            <a:r>
              <a:rPr lang="ko-KR" sz="1800">
                <a:latin typeface="맑은 고딕" charset="0"/>
                <a:ea typeface="맑은 고딕" charset="0"/>
              </a:rPr>
              <a:t>고</a:t>
            </a:r>
            <a:r>
              <a:rPr lang="ko-KR" sz="1800">
                <a:latin typeface="맑은 고딕" charset="0"/>
                <a:ea typeface="맑은 고딕" charset="0"/>
              </a:rPr>
              <a:t> Character 오브젝트를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Prefab 씬에서 PhotonControl 스크립트에 있는 Speed와 Angle Speed의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그다음으로 Character 오브젝트 하위에 있는 Main Camera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5" name="그림 44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2375" y="1338580"/>
            <a:ext cx="4156710" cy="1130935"/>
          </a:xfrm>
          <a:prstGeom prst="roundRect"/>
          <a:solidFill>
            <a:srgbClr val="EDEDED"/>
          </a:solidFill>
        </p:spPr>
      </p:pic>
      <p:cxnSp>
        <p:nvCxnSpPr>
          <p:cNvPr id="58" name="도형 98"/>
          <p:cNvCxnSpPr/>
          <p:nvPr/>
        </p:nvCxnSpPr>
        <p:spPr>
          <a:xfrm rot="0">
            <a:off x="2510790" y="2419350"/>
            <a:ext cx="2710815" cy="147193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그림 4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9900" y="1337945"/>
            <a:ext cx="1505585" cy="1574165"/>
          </a:xfrm>
          <a:prstGeom prst="roundRect"/>
          <a:solidFill>
            <a:srgbClr val="EDEDED"/>
          </a:solidFill>
        </p:spPr>
      </p:pic>
      <p:cxnSp>
        <p:nvCxnSpPr>
          <p:cNvPr id="64" name="도형 112"/>
          <p:cNvCxnSpPr/>
          <p:nvPr/>
        </p:nvCxnSpPr>
        <p:spPr>
          <a:xfrm rot="0" flipV="1">
            <a:off x="8039100" y="2676525"/>
            <a:ext cx="2848610" cy="14351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8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9.104.151.49087</cp:version>
  <dcterms:modified xsi:type="dcterms:W3CDTF">2020-11-06T09:17:06Z</dcterms:modified>
</cp:coreProperties>
</file>