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7017" r:id="rId12"/>
  </p:sldMasterIdLst>
  <p:notesMasterIdLst>
    <p:notesMasterId r:id="rId14"/>
  </p:notesMasterIdLst>
  <p:sldIdLst>
    <p:sldId id="320" r:id="rId16"/>
    <p:sldId id="334" r:id="rId18"/>
    <p:sldId id="321" r:id="rId20"/>
    <p:sldId id="335" r:id="rId22"/>
    <p:sldId id="338" r:id="rId24"/>
    <p:sldId id="339" r:id="rId26"/>
    <p:sldId id="340" r:id="rId28"/>
    <p:sldId id="336" r:id="rId30"/>
    <p:sldId id="351" r:id="rId32"/>
    <p:sldId id="341" r:id="rId33"/>
    <p:sldId id="342" r:id="rId34"/>
    <p:sldId id="352" r:id="rId35"/>
    <p:sldId id="347" r:id="rId36"/>
    <p:sldId id="348" r:id="rId37"/>
    <p:sldId id="349" r:id="rId38"/>
    <p:sldId id="350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3" Type="http://schemas.openxmlformats.org/officeDocument/2006/relationships/slide" Target="slides/slide10.xml"></Relationship><Relationship Id="rId34" Type="http://schemas.openxmlformats.org/officeDocument/2006/relationships/slide" Target="slides/slide11.xml"></Relationship><Relationship Id="rId35" Type="http://schemas.openxmlformats.org/officeDocument/2006/relationships/slide" Target="slides/slide12.xml"></Relationship><Relationship Id="rId36" Type="http://schemas.openxmlformats.org/officeDocument/2006/relationships/slide" Target="slides/slide13.xml"></Relationship><Relationship Id="rId37" Type="http://schemas.openxmlformats.org/officeDocument/2006/relationships/slide" Target="slides/slide14.xml"></Relationship><Relationship Id="rId38" Type="http://schemas.openxmlformats.org/officeDocument/2006/relationships/slide" Target="slides/slide15.xml"></Relationship><Relationship Id="rId39" Type="http://schemas.openxmlformats.org/officeDocument/2006/relationships/slide" Target="slides/slide16.xml"></Relationship><Relationship Id="rId48" Type="http://schemas.openxmlformats.org/officeDocument/2006/relationships/viewProps" Target="viewProps.xml"></Relationship><Relationship Id="rId4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slide" Target="../slides/slide12.xml"></Relationship><Relationship Id="rId2" Type="http://schemas.openxmlformats.org/officeDocument/2006/relationships/notesMaster" Target="../notesMasters/notesMaster1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7830" cy="309753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7830" cy="361188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3230" cy="46990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7195" cy="309689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7195" cy="361124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2595" cy="46926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7195" cy="309689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7195" cy="361124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2595" cy="46926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7830" cy="309753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7830" cy="361188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3230" cy="46990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8465" cy="309816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8465" cy="361251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3865" cy="47053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7195" cy="309689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7195" cy="361124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2595" cy="46926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5" Type="http://schemas.openxmlformats.org/officeDocument/2006/relationships/notesSlide" Target="../notesSlides/notesSlide1.xml"></Relationship><Relationship Id="rId6" Type="http://schemas.openxmlformats.org/officeDocument/2006/relationships/image" Target="../media/fImage286112549358.png"></Relationship><Relationship Id="rId7" Type="http://schemas.openxmlformats.org/officeDocument/2006/relationships/image" Target="../media/fImage267442556962.png"></Relationship><Relationship Id="rId8" Type="http://schemas.openxmlformats.org/officeDocument/2006/relationships/image" Target="../media/fImage237152564464.png"></Relationship><Relationship Id="rId9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6" Type="http://schemas.openxmlformats.org/officeDocument/2006/relationships/notesSlide" Target="../notesSlides/notesSlide10.xml"></Relationship><Relationship Id="rId12" Type="http://schemas.openxmlformats.org/officeDocument/2006/relationships/image" Target="../media/fImage573536341.png"></Relationship><Relationship Id="rId13" Type="http://schemas.openxmlformats.org/officeDocument/2006/relationships/image" Target="../media/fImage107853648467.png"></Relationship><Relationship Id="rId14" Type="http://schemas.openxmlformats.org/officeDocument/2006/relationships/image" Target="../media/fImage30173514464.png"></Relationship><Relationship Id="rId15" Type="http://schemas.openxmlformats.org/officeDocument/2006/relationships/image" Target="../media/fImage132813331478.png"></Relationship><Relationship Id="rId16" Type="http://schemas.openxmlformats.org/officeDocument/2006/relationships/image" Target="../media/fImage123793306500.png"></Relationship><Relationship Id="rId17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6" Type="http://schemas.openxmlformats.org/officeDocument/2006/relationships/notesSlide" Target="../notesSlides/notesSlide11.xml"></Relationship><Relationship Id="rId9" Type="http://schemas.openxmlformats.org/officeDocument/2006/relationships/image" Target="../media/fImage125342595724.png"></Relationship><Relationship Id="rId11" Type="http://schemas.openxmlformats.org/officeDocument/2006/relationships/image" Target="../media/fImage581528241.png"></Relationship><Relationship Id="rId12" Type="http://schemas.openxmlformats.org/officeDocument/2006/relationships/image" Target="../media/fImage8387322841.png"></Relationship><Relationship Id="rId13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13123128467.png"></Relationship><Relationship Id="rId3" Type="http://schemas.openxmlformats.org/officeDocument/2006/relationships/image" Target="../media/fImage673873516962.png"></Relationship><Relationship Id="rId4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fImage30173553281.png"></Relationship><Relationship Id="rId6" Type="http://schemas.openxmlformats.org/officeDocument/2006/relationships/notesSlide" Target="../notesSlides/notesSlide13.xml"></Relationship><Relationship Id="rId7" Type="http://schemas.openxmlformats.org/officeDocument/2006/relationships/image" Target="../media/fImage134022276334.png"></Relationship><Relationship Id="rId8" Type="http://schemas.openxmlformats.org/officeDocument/2006/relationships/image" Target="../media/fImage526053176500.png"></Relationship><Relationship Id="rId9" Type="http://schemas.openxmlformats.org/officeDocument/2006/relationships/image" Target="../media/fImage133453189169.png"></Relationship><Relationship Id="rId10" Type="http://schemas.openxmlformats.org/officeDocument/2006/relationships/image" Target="../media/fImage39883195724.png"></Relationship><Relationship Id="rId11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notesSlide" Target="../notesSlides/notesSlide14.xml"></Relationship><Relationship Id="rId4" Type="http://schemas.openxmlformats.org/officeDocument/2006/relationships/image" Target="../media/fImage538024241.png"></Relationship><Relationship Id="rId6" Type="http://schemas.openxmlformats.org/officeDocument/2006/relationships/image" Target="../media/fImage64552476334.png"></Relationship><Relationship Id="rId7" Type="http://schemas.openxmlformats.org/officeDocument/2006/relationships/image" Target="../media/fImage63053211478.png"></Relationship><Relationship Id="rId8" Type="http://schemas.openxmlformats.org/officeDocument/2006/relationships/image" Target="../media/fImage132303325724.png"></Relationship><Relationship Id="rId9" Type="http://schemas.openxmlformats.org/officeDocument/2006/relationships/image" Target="../media/fImage74073269358.png"></Relationship><Relationship Id="rId10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53803246500.png"></Relationship><Relationship Id="rId4" Type="http://schemas.openxmlformats.org/officeDocument/2006/relationships/image" Target="../media/fImage66913385724.png"></Relationship><Relationship Id="rId5" Type="http://schemas.openxmlformats.org/officeDocument/2006/relationships/image" Target="../media/fImage119303391478.png"></Relationship><Relationship Id="rId6" Type="http://schemas.openxmlformats.org/officeDocument/2006/relationships/image" Target="../media/fImage108453409358.png"></Relationship><Relationship Id="rId7" Type="http://schemas.openxmlformats.org/officeDocument/2006/relationships/image" Target="../media/fImage125713456962.png"></Relationship><Relationship Id="rId8" Type="http://schemas.openxmlformats.org/officeDocument/2006/relationships/image" Target="../media/fImage107953474464.png"></Relationship><Relationship Id="rId9" Type="http://schemas.openxmlformats.org/officeDocument/2006/relationships/notesSlide" Target="../notesSlides/notesSlide15.xml"></Relationship><Relationship Id="rId10" Type="http://schemas.openxmlformats.org/officeDocument/2006/relationships/image" Target="../media/fImage132303325724.png"></Relationship><Relationship Id="rId11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175203576334.png"></Relationship><Relationship Id="rId3" Type="http://schemas.openxmlformats.org/officeDocument/2006/relationships/image" Target="../media/fImage753333586500.png"></Relationship><Relationship Id="rId4" Type="http://schemas.openxmlformats.org/officeDocument/2006/relationships/image" Target="../media/fImage752593609169.png"></Relationship><Relationship Id="rId5" Type="http://schemas.openxmlformats.org/officeDocument/2006/relationships/image" Target="../media/fImage166583615724.png"></Relationship><Relationship Id="rId6" Type="http://schemas.openxmlformats.org/officeDocument/2006/relationships/notesSlide" Target="../notesSlides/notesSlide16.xml"></Relationship><Relationship Id="rId7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201613635705.png"></Relationship><Relationship Id="rId3" Type="http://schemas.openxmlformats.org/officeDocument/2006/relationships/image" Target="../media/fImage415714068145.png"></Relationship><Relationship Id="rId4" Type="http://schemas.openxmlformats.org/officeDocument/2006/relationships/notesSlide" Target="../notesSlides/notesSlide2.xml"></Relationship><Relationship Id="rId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5" Type="http://schemas.openxmlformats.org/officeDocument/2006/relationships/notesSlide" Target="../notesSlides/notesSlide3.xml"></Relationship><Relationship Id="rId7" Type="http://schemas.openxmlformats.org/officeDocument/2006/relationships/image" Target="../media/fImage44844086827.png"></Relationship><Relationship Id="rId8" Type="http://schemas.openxmlformats.org/officeDocument/2006/relationships/image" Target="../media/fImage57874099961.png"></Relationship><Relationship Id="rId9" Type="http://schemas.openxmlformats.org/officeDocument/2006/relationships/image" Target="../media/fImage6833410491.png"></Relationship><Relationship Id="rId12" Type="http://schemas.openxmlformats.org/officeDocument/2006/relationships/image" Target="../media/fImage2242172521478.png"></Relationship><Relationship Id="rId13" Type="http://schemas.openxmlformats.org/officeDocument/2006/relationships/image" Target="../media/fImage198061848467.png"></Relationship><Relationship Id="rId14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4" Type="http://schemas.openxmlformats.org/officeDocument/2006/relationships/notesSlide" Target="../notesSlides/notesSlide4.xml"></Relationship><Relationship Id="rId5" Type="http://schemas.openxmlformats.org/officeDocument/2006/relationships/image" Target="../media/fImage210232089169.png"></Relationship><Relationship Id="rId6" Type="http://schemas.openxmlformats.org/officeDocument/2006/relationships/image" Target="../media/fImage665024441.png"></Relationship><Relationship Id="rId7" Type="http://schemas.openxmlformats.org/officeDocument/2006/relationships/image" Target="../media/fImage2242172521478.png"></Relationship><Relationship Id="rId8" Type="http://schemas.openxmlformats.org/officeDocument/2006/relationships/image" Target="../media/fImage193502095724.png"></Relationship><Relationship Id="rId9" Type="http://schemas.openxmlformats.org/officeDocument/2006/relationships/image" Target="../media/fImage44844086827.png"></Relationship><Relationship Id="rId10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7" Type="http://schemas.openxmlformats.org/officeDocument/2006/relationships/notesSlide" Target="../notesSlides/notesSlide5.xml"></Relationship><Relationship Id="rId8" Type="http://schemas.openxmlformats.org/officeDocument/2006/relationships/image" Target="../media/fImage2850415241.png"></Relationship><Relationship Id="rId9" Type="http://schemas.openxmlformats.org/officeDocument/2006/relationships/image" Target="../media/fImage272311538467.png"></Relationship><Relationship Id="rId10" Type="http://schemas.openxmlformats.org/officeDocument/2006/relationships/image" Target="../media/fImage555761546334.png"></Relationship><Relationship Id="rId11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fImage86322379169.png"></Relationship><Relationship Id="rId4" Type="http://schemas.openxmlformats.org/officeDocument/2006/relationships/image" Target="../media/fImage61872385724.png"></Relationship><Relationship Id="rId5" Type="http://schemas.openxmlformats.org/officeDocument/2006/relationships/image" Target="../media/fImage44844086827.png"></Relationship><Relationship Id="rId6" Type="http://schemas.openxmlformats.org/officeDocument/2006/relationships/image" Target="../media/fImage61872401478.png"></Relationship><Relationship Id="rId7" Type="http://schemas.openxmlformats.org/officeDocument/2006/relationships/notesSlide" Target="../notesSlides/notesSlide6.xml"></Relationship><Relationship Id="rId8" Type="http://schemas.openxmlformats.org/officeDocument/2006/relationships/image" Target="../media/fImage1971024941.png"></Relationship><Relationship Id="rId9" Type="http://schemas.openxmlformats.org/officeDocument/2006/relationships/image" Target="../media/fImage2242172521478.png"></Relationship><Relationship Id="rId10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5" Type="http://schemas.openxmlformats.org/officeDocument/2006/relationships/image" Target="../media/fImage191382645705.png"></Relationship><Relationship Id="rId7" Type="http://schemas.openxmlformats.org/officeDocument/2006/relationships/notesSlide" Target="../notesSlides/notesSlide7.xml"></Relationship><Relationship Id="rId9" Type="http://schemas.openxmlformats.org/officeDocument/2006/relationships/image" Target="../media/fImage937124941.png"></Relationship><Relationship Id="rId12" Type="http://schemas.openxmlformats.org/officeDocument/2006/relationships/image" Target="../media/fImage1025422841.png"></Relationship><Relationship Id="rId13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8" Type="http://schemas.openxmlformats.org/officeDocument/2006/relationships/notesSlide" Target="../notesSlides/notesSlide8.xml"></Relationship><Relationship Id="rId9" Type="http://schemas.openxmlformats.org/officeDocument/2006/relationships/image" Target="../media/fImage159682941942.png"></Relationship><Relationship Id="rId10" Type="http://schemas.openxmlformats.org/officeDocument/2006/relationships/image" Target="../media/fImage250212298467.png"></Relationship><Relationship Id="rId11" Type="http://schemas.openxmlformats.org/officeDocument/2006/relationships/image" Target="../media/fImage122652306334.png"></Relationship><Relationship Id="rId12" Type="http://schemas.openxmlformats.org/officeDocument/2006/relationships/image" Target="../media/fImage127672326500.png"></Relationship><Relationship Id="rId13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122043479358.png"></Relationship><Relationship Id="rId3" Type="http://schemas.openxmlformats.org/officeDocument/2006/relationships/image" Target="../media/fImage162492964827.png"></Relationship><Relationship Id="rId4" Type="http://schemas.openxmlformats.org/officeDocument/2006/relationships/image" Target="../media/fImage85062693281.png"></Relationship><Relationship Id="rId5" Type="http://schemas.openxmlformats.org/officeDocument/2006/relationships/image" Target="../media/fImage25953289169.png"></Relationship><Relationship Id="rId6" Type="http://schemas.openxmlformats.org/officeDocument/2006/relationships/image" Target="../media/fImage132303325724.png"></Relationship><Relationship Id="rId7" Type="http://schemas.openxmlformats.org/officeDocument/2006/relationships/notesSlide" Target="../notesSlides/notesSlide9.xml"></Relationship><Relationship Id="rId8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515485" y="367665"/>
            <a:ext cx="31750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>
            <a:off x="1247140" y="5210175"/>
            <a:ext cx="41255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 번째로 캐릭터를 선택하고 </a:t>
            </a:r>
            <a:r>
              <a:rPr sz="1800">
                <a:latin typeface="맑은 고딕" charset="0"/>
                <a:ea typeface="맑은 고딕" charset="0"/>
              </a:rPr>
              <a:t>Materials에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Textures를</a:t>
            </a:r>
            <a:r>
              <a:rPr sz="1800">
                <a:latin typeface="맑은 고딕" charset="0"/>
                <a:ea typeface="맑은 고딕" charset="0"/>
              </a:rPr>
              <a:t> 불러오기 위해 </a:t>
            </a:r>
            <a:r>
              <a:rPr sz="1800">
                <a:latin typeface="맑은 고딕" charset="0"/>
                <a:ea typeface="맑은 고딕" charset="0"/>
              </a:rPr>
              <a:t>Extract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Textures를</a:t>
            </a:r>
            <a:r>
              <a:rPr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23"/>
          <p:cNvSpPr txBox="1">
            <a:spLocks/>
          </p:cNvSpPr>
          <p:nvPr/>
        </p:nvSpPr>
        <p:spPr>
          <a:xfrm rot="0">
            <a:off x="6823075" y="5487035"/>
            <a:ext cx="41427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캐릭터</a:t>
            </a:r>
            <a:r>
              <a:rPr lang="ko-KR" sz="1800">
                <a:latin typeface="맑은 고딕" charset="0"/>
                <a:ea typeface="맑은 고딕" charset="0"/>
              </a:rPr>
              <a:t>의 텍스처를 </a:t>
            </a:r>
            <a:r>
              <a:rPr lang="ko-KR" sz="1800">
                <a:latin typeface="맑은 고딕" charset="0"/>
                <a:ea typeface="맑은 고딕" charset="0"/>
              </a:rPr>
              <a:t>저장하기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폴더를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1" name="그림 18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5895"/>
            <a:ext cx="4147185" cy="3629660"/>
          </a:xfrm>
          <a:prstGeom prst="roundRect"/>
          <a:solidFill>
            <a:srgbClr val="EDEDED"/>
          </a:solidFill>
        </p:spPr>
      </p:pic>
      <p:pic>
        <p:nvPicPr>
          <p:cNvPr id="42" name="그림 22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54785"/>
            <a:ext cx="4142105" cy="2512695"/>
          </a:xfrm>
          <a:prstGeom prst="roundRect"/>
          <a:solidFill>
            <a:srgbClr val="EDEDED"/>
          </a:solidFill>
        </p:spPr>
      </p:pic>
      <p:pic>
        <p:nvPicPr>
          <p:cNvPr id="43" name="그림 24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1805" y="4196080"/>
            <a:ext cx="4150360" cy="11823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32605" y="367030"/>
            <a:ext cx="35267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105" name="그림 1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75470" y="2170430"/>
            <a:ext cx="1482090" cy="2421255"/>
          </a:xfrm>
          <a:prstGeom prst="roundRect"/>
          <a:solidFill>
            <a:srgbClr val="EDEDED"/>
          </a:solidFill>
        </p:spPr>
      </p:pic>
      <p:pic>
        <p:nvPicPr>
          <p:cNvPr id="106" name="그림 19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47165"/>
            <a:ext cx="2507615" cy="3886200"/>
          </a:xfrm>
          <a:prstGeom prst="roundRect"/>
          <a:solidFill>
            <a:srgbClr val="EDEDED"/>
          </a:solidFill>
        </p:spPr>
      </p:pic>
      <p:sp>
        <p:nvSpPr>
          <p:cNvPr id="107" name="텍스트 상자 22"/>
          <p:cNvSpPr txBox="1">
            <a:spLocks/>
          </p:cNvSpPr>
          <p:nvPr/>
        </p:nvSpPr>
        <p:spPr>
          <a:xfrm rot="0">
            <a:off x="6823075" y="5553710"/>
            <a:ext cx="41382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sz="1800">
                <a:latin typeface="맑은 고딕" charset="0"/>
                <a:ea typeface="맑은 고딕" charset="0"/>
              </a:rPr>
              <a:t> Ch14_nonPBR 오브젝트의 </a:t>
            </a:r>
            <a:r>
              <a:rPr sz="1800">
                <a:latin typeface="맑은 고딕" charset="0"/>
                <a:ea typeface="맑은 고딕" charset="0"/>
              </a:rPr>
              <a:t>Layer를</a:t>
            </a:r>
            <a:r>
              <a:rPr sz="1800">
                <a:latin typeface="맑은 고딕" charset="0"/>
                <a:ea typeface="맑은 고딕" charset="0"/>
              </a:rPr>
              <a:t> Character로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8" name="텍스트 상자 25"/>
          <p:cNvSpPr txBox="1">
            <a:spLocks/>
          </p:cNvSpPr>
          <p:nvPr/>
        </p:nvSpPr>
        <p:spPr>
          <a:xfrm rot="0">
            <a:off x="1240790" y="2828290"/>
            <a:ext cx="41262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그리고</a:t>
            </a:r>
            <a:r>
              <a:rPr lang="ko-KR" sz="1800">
                <a:latin typeface="맑은 고딕" charset="0"/>
                <a:ea typeface="맑은 고딕" charset="0"/>
              </a:rPr>
              <a:t> Animation Speed </a:t>
            </a:r>
            <a:r>
              <a:rPr lang="ko-KR"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On Click( ) 함수를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" name="그림 26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87955" y="1446530"/>
            <a:ext cx="2687955" cy="1284605"/>
          </a:xfrm>
          <a:prstGeom prst="roundRect"/>
          <a:solidFill>
            <a:srgbClr val="EDEDED"/>
          </a:solidFill>
        </p:spPr>
      </p:pic>
      <p:pic>
        <p:nvPicPr>
          <p:cNvPr id="110" name="그림 31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265" y="1438275"/>
            <a:ext cx="1353820" cy="1282700"/>
          </a:xfrm>
          <a:prstGeom prst="roundRect"/>
          <a:solidFill>
            <a:srgbClr val="EDEDED"/>
          </a:solidFill>
        </p:spPr>
      </p:pic>
      <p:pic>
        <p:nvPicPr>
          <p:cNvPr id="111" name="그림 34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3867150"/>
            <a:ext cx="4135120" cy="1327785"/>
          </a:xfrm>
          <a:prstGeom prst="roundRect"/>
          <a:solidFill>
            <a:srgbClr val="EDEDED"/>
          </a:solidFill>
        </p:spPr>
      </p:pic>
      <p:sp>
        <p:nvSpPr>
          <p:cNvPr id="112" name="텍스트 상자 35"/>
          <p:cNvSpPr txBox="1">
            <a:spLocks/>
          </p:cNvSpPr>
          <p:nvPr/>
        </p:nvSpPr>
        <p:spPr>
          <a:xfrm rot="0">
            <a:off x="1243965" y="5286375"/>
            <a:ext cx="413258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그런 다음</a:t>
            </a:r>
            <a:r>
              <a:rPr lang="ko-KR" sz="1800">
                <a:latin typeface="맑은 고딕" charset="0"/>
                <a:ea typeface="맑은 고딕" charset="0"/>
              </a:rPr>
              <a:t> Camea Culling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앵커를 지정한 다음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크기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32605" y="386715"/>
            <a:ext cx="35401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열한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03" name="텍스트 상자 48"/>
          <p:cNvSpPr txBox="1">
            <a:spLocks/>
          </p:cNvSpPr>
          <p:nvPr/>
        </p:nvSpPr>
        <p:spPr>
          <a:xfrm rot="0">
            <a:off x="1228725" y="3041650"/>
            <a:ext cx="414718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그러고 나서</a:t>
            </a:r>
            <a:r>
              <a:rPr lang="ko-KR" sz="1800">
                <a:latin typeface="맑은 고딕" charset="0"/>
                <a:ea typeface="맑은 고딕" charset="0"/>
              </a:rPr>
              <a:t> Change Layer에서 </a:t>
            </a:r>
            <a:r>
              <a:rPr lang="ko-KR" sz="1800">
                <a:latin typeface="맑은 고딕" charset="0"/>
                <a:ea typeface="맑은 고딕" charset="0"/>
              </a:rPr>
              <a:t>Yes,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change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children을</a:t>
            </a:r>
            <a:r>
              <a:rPr lang="ko-KR"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" name="그림 25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265" y="3815715"/>
            <a:ext cx="4144645" cy="1379220"/>
          </a:xfrm>
          <a:prstGeom prst="roundRect"/>
          <a:solidFill>
            <a:srgbClr val="EDEDED"/>
          </a:solidFill>
        </p:spPr>
      </p:pic>
      <p:sp>
        <p:nvSpPr>
          <p:cNvPr id="113" name="텍스트 상자 28"/>
          <p:cNvSpPr txBox="1">
            <a:spLocks/>
          </p:cNvSpPr>
          <p:nvPr/>
        </p:nvSpPr>
        <p:spPr>
          <a:xfrm rot="0">
            <a:off x="1233170" y="5293360"/>
            <a:ext cx="41338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Animation Speed </a:t>
            </a:r>
            <a:r>
              <a:rPr lang="ko-KR" sz="1800">
                <a:latin typeface="맑은 고딕" charset="0"/>
                <a:ea typeface="맑은 고딕" charset="0"/>
              </a:rPr>
              <a:t>Button의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</a:t>
            </a:r>
            <a:r>
              <a:rPr lang="ko-KR" sz="1800">
                <a:latin typeface="맑은 고딕" charset="0"/>
                <a:ea typeface="맑은 고딕" charset="0"/>
              </a:rPr>
              <a:t> 위치와 </a:t>
            </a:r>
            <a:r>
              <a:rPr lang="ko-KR" sz="1800">
                <a:latin typeface="맑은 고딕" charset="0"/>
                <a:ea typeface="맑은 고딕" charset="0"/>
              </a:rPr>
              <a:t>크기를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" name="그림 1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4440" y="1449705"/>
            <a:ext cx="4132580" cy="1470660"/>
          </a:xfrm>
          <a:prstGeom prst="roundRect"/>
          <a:solidFill>
            <a:srgbClr val="EDEDED"/>
          </a:solidFill>
        </p:spPr>
      </p:pic>
      <p:pic>
        <p:nvPicPr>
          <p:cNvPr id="117" name="그림 4" descr="C:/Users/Admin1/AppData/Roaming/PolarisOffice/ETemp/11056_9762696/fImage8387322841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7165"/>
            <a:ext cx="4135120" cy="2326005"/>
          </a:xfrm>
          <a:prstGeom prst="roundRect"/>
          <a:solidFill>
            <a:srgbClr val="EDEDED"/>
          </a:solidFill>
        </p:spPr>
      </p:pic>
      <p:sp>
        <p:nvSpPr>
          <p:cNvPr id="118" name="텍스트 상자 7"/>
          <p:cNvSpPr txBox="1">
            <a:spLocks/>
          </p:cNvSpPr>
          <p:nvPr/>
        </p:nvSpPr>
        <p:spPr>
          <a:xfrm rot="0">
            <a:off x="6804660" y="3999865"/>
            <a:ext cx="4144010" cy="22155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그리고</a:t>
            </a:r>
            <a:r>
              <a:rPr lang="ko-KR" sz="1800">
                <a:latin typeface="맑은 고딕" charset="0"/>
                <a:ea typeface="맑은 고딕" charset="0"/>
              </a:rPr>
              <a:t> AnimatorManager </a:t>
            </a:r>
            <a:r>
              <a:rPr lang="ko-KR" sz="1800">
                <a:latin typeface="맑은 고딕" charset="0"/>
                <a:ea typeface="맑은 고딕" charset="0"/>
              </a:rPr>
              <a:t>스크립트에서</a:t>
            </a:r>
            <a:r>
              <a:rPr lang="ko-KR" sz="1800">
                <a:latin typeface="맑은 고딕" charset="0"/>
                <a:ea typeface="맑은 고딕" charset="0"/>
              </a:rPr>
              <a:t> namespace를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int 변수와 float 변수를 </a:t>
            </a:r>
            <a:r>
              <a:rPr lang="ko-KR" sz="1800">
                <a:latin typeface="맑은 고딕" charset="0"/>
                <a:ea typeface="맑은 고딕" charset="0"/>
              </a:rPr>
              <a:t>선언하고</a:t>
            </a:r>
            <a:r>
              <a:rPr lang="ko-KR" sz="1800">
                <a:latin typeface="맑은 고딕" charset="0"/>
                <a:ea typeface="맑은 고딕" charset="0"/>
              </a:rPr>
              <a:t> Dropdown 변수를 선언</a:t>
            </a:r>
            <a:r>
              <a:rPr lang="ko-KR" sz="1800">
                <a:latin typeface="맑은 고딕" charset="0"/>
                <a:ea typeface="맑은 고딕" charset="0"/>
              </a:rPr>
              <a:t>합니다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 변수를 배열로 </a:t>
            </a:r>
            <a:r>
              <a:rPr lang="ko-KR" sz="1800">
                <a:latin typeface="맑은 고딕" charset="0"/>
                <a:ea typeface="맑은 고딕" charset="0"/>
              </a:rPr>
              <a:t>선언합니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23715" y="386715"/>
            <a:ext cx="35407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15" name="Rect 0"/>
          <p:cNvSpPr txBox="1">
            <a:spLocks/>
          </p:cNvSpPr>
          <p:nvPr/>
        </p:nvSpPr>
        <p:spPr>
          <a:xfrm rot="0">
            <a:off x="1240155" y="4157345"/>
            <a:ext cx="412686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</a:t>
            </a:r>
            <a:r>
              <a:rPr lang="ko-KR" sz="1800">
                <a:latin typeface="맑은 고딕" charset="0"/>
                <a:ea typeface="맑은 고딕" charset="0"/>
              </a:rPr>
              <a:t> SpeedSetting( ) 함수를 </a:t>
            </a:r>
            <a:r>
              <a:rPr lang="ko-KR" sz="1800">
                <a:latin typeface="맑은 고딕" charset="0"/>
                <a:ea typeface="맑은 고딕" charset="0"/>
              </a:rPr>
              <a:t>선언하고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speed</a:t>
            </a:r>
            <a:r>
              <a:rPr lang="ko-KR" sz="1800">
                <a:latin typeface="맑은 고딕" charset="0"/>
                <a:ea typeface="맑은 고딕" charset="0"/>
              </a:rPr>
              <a:t> 변수의 값을 </a:t>
            </a:r>
            <a:r>
              <a:rPr lang="ko-KR" sz="1800">
                <a:latin typeface="맑은 고딕" charset="0"/>
                <a:ea typeface="맑은 고딕" charset="0"/>
              </a:rPr>
              <a:t>증가시킵니다.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각각의 애니메이터 </a:t>
            </a:r>
            <a:r>
              <a:rPr lang="ko-KR" sz="1800">
                <a:latin typeface="맑은 고딕" charset="0"/>
                <a:ea typeface="맑은 고딕" charset="0"/>
              </a:rPr>
              <a:t>속도에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speed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변수의</a:t>
            </a:r>
            <a:r>
              <a:rPr lang="ko-KR" sz="1800">
                <a:latin typeface="맑은 고딕" charset="0"/>
                <a:ea typeface="맑은 고딕" charset="0"/>
              </a:rPr>
              <a:t> 값을 계산하여 </a:t>
            </a:r>
            <a:r>
              <a:rPr lang="ko-KR" sz="1800">
                <a:latin typeface="맑은 고딕" charset="0"/>
                <a:ea typeface="맑은 고딕" charset="0"/>
              </a:rPr>
              <a:t>애니메이터의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속도에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" name="그림 9" descr="C:/Users/Admin1/AppData/Roaming/PolarisOffice/ETemp/11056_9762696/fImage41312312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55420"/>
            <a:ext cx="4135120" cy="2524760"/>
          </a:xfrm>
          <a:prstGeom prst="roundRect"/>
          <a:solidFill>
            <a:srgbClr val="EDEDED"/>
          </a:solidFill>
        </p:spPr>
      </p:pic>
      <p:sp>
        <p:nvSpPr>
          <p:cNvPr id="117" name="텍스트 상자 12"/>
          <p:cNvSpPr txBox="1">
            <a:spLocks/>
          </p:cNvSpPr>
          <p:nvPr/>
        </p:nvSpPr>
        <p:spPr>
          <a:xfrm rot="0">
            <a:off x="6831330" y="4161155"/>
            <a:ext cx="412623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LayerMaskSetting(int)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선언한</a:t>
            </a:r>
            <a:r>
              <a:rPr lang="ko-KR" sz="1800">
                <a:latin typeface="맑은 고딕" charset="0"/>
                <a:ea typeface="맑은 고딕" charset="0"/>
              </a:rPr>
              <a:t> 다음 count 변수의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증가시킵니다.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count 변수의 값에 따라 </a:t>
            </a:r>
            <a:r>
              <a:rPr lang="ko-KR" sz="1800">
                <a:latin typeface="맑은 고딕" charset="0"/>
                <a:ea typeface="맑은 고딕" charset="0"/>
              </a:rPr>
              <a:t>렌더링에서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제외시킬</a:t>
            </a:r>
            <a:r>
              <a:rPr lang="ko-KR" sz="1800">
                <a:latin typeface="맑은 고딕" charset="0"/>
                <a:ea typeface="맑은 고딕" charset="0"/>
              </a:rPr>
              <a:t> cullingMask를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" name="그림 13" descr="C:/Users/Admin1/AppData/Roaming/PolarisOffice/ETemp/11056_9762696/fImage67387351696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47165"/>
            <a:ext cx="4143375" cy="25419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23715" y="386715"/>
            <a:ext cx="35407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26" name="텍스트 상자 22"/>
          <p:cNvSpPr txBox="1">
            <a:spLocks/>
          </p:cNvSpPr>
          <p:nvPr/>
        </p:nvSpPr>
        <p:spPr>
          <a:xfrm rot="0">
            <a:off x="6839585" y="2841625"/>
            <a:ext cx="41268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Camera Culling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</a:t>
            </a:r>
            <a:r>
              <a:rPr lang="ko-KR" sz="1800">
                <a:latin typeface="맑은 고딕" charset="0"/>
                <a:ea typeface="맑은 고딕" charset="0"/>
              </a:rPr>
              <a:t> Click( ) 함수를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7" name="그림 23" descr="C:/Users/Admin1/AppData/Roaming/PolarisOffice/ETemp/11056_9762696/fImage3017355328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24545" y="1440815"/>
            <a:ext cx="2541270" cy="1281430"/>
          </a:xfrm>
          <a:prstGeom prst="roundRect"/>
          <a:solidFill>
            <a:srgbClr val="EDEDED"/>
          </a:solidFill>
        </p:spPr>
      </p:pic>
      <p:pic>
        <p:nvPicPr>
          <p:cNvPr id="130" name="그림 1" descr="C:/Users/Admin1/AppData/Roaming/PolarisOffice/ETemp/11056_9762696/fImage13402227633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9585" y="1447165"/>
            <a:ext cx="1508125" cy="1282700"/>
          </a:xfrm>
          <a:prstGeom prst="roundRect"/>
          <a:solidFill>
            <a:srgbClr val="EDEDED"/>
          </a:solidFill>
        </p:spPr>
      </p:pic>
      <p:sp>
        <p:nvSpPr>
          <p:cNvPr id="132" name="텍스트 상자 17"/>
          <p:cNvSpPr txBox="1">
            <a:spLocks/>
          </p:cNvSpPr>
          <p:nvPr/>
        </p:nvSpPr>
        <p:spPr>
          <a:xfrm rot="0">
            <a:off x="1258570" y="3851275"/>
            <a:ext cx="412559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그런 다음</a:t>
            </a:r>
            <a:r>
              <a:rPr lang="ko-KR" sz="1800">
                <a:latin typeface="맑은 고딕" charset="0"/>
                <a:ea typeface="맑은 고딕" charset="0"/>
              </a:rPr>
              <a:t> CullingModeSetting(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</a:t>
            </a:r>
            <a:r>
              <a:rPr lang="ko-KR" sz="1800">
                <a:latin typeface="맑은 고딕" charset="0"/>
                <a:ea typeface="맑은 고딕" charset="0"/>
              </a:rPr>
              <a:t>음으로</a:t>
            </a:r>
            <a:r>
              <a:rPr lang="ko-KR" sz="1800">
                <a:latin typeface="맑은 고딕" charset="0"/>
                <a:ea typeface="맑은 고딕" charset="0"/>
              </a:rPr>
              <a:t> int 변수를 선언하고 </a:t>
            </a:r>
            <a:r>
              <a:rPr lang="ko-KR" sz="1800">
                <a:latin typeface="맑은 고딕" charset="0"/>
                <a:ea typeface="맑은 고딕" charset="0"/>
              </a:rPr>
              <a:t>d</a:t>
            </a:r>
            <a:r>
              <a:rPr lang="ko-KR" sz="1800">
                <a:latin typeface="맑은 고딕" charset="0"/>
                <a:ea typeface="맑은 고딕" charset="0"/>
              </a:rPr>
              <a:t>ropDown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 각각의 애니메이터 컬링 </a:t>
            </a:r>
            <a:r>
              <a:rPr lang="ko-KR" sz="1800">
                <a:latin typeface="맑은 고딕" charset="0"/>
                <a:ea typeface="맑은 고딕" charset="0"/>
              </a:rPr>
              <a:t>모드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int 변수의 값을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3" name="그림 18" descr="C:/Users/Admin1/AppData/Roaming/PolarisOffice/ETemp/11056_9762696/fImage526053176500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7300" y="1447165"/>
            <a:ext cx="4118610" cy="2265680"/>
          </a:xfrm>
          <a:prstGeom prst="roundRect"/>
          <a:solidFill>
            <a:srgbClr val="EDEDED"/>
          </a:solidFill>
        </p:spPr>
      </p:pic>
      <p:pic>
        <p:nvPicPr>
          <p:cNvPr id="134" name="그림 21" descr="C:/Users/Admin1/AppData/Roaming/PolarisOffice/ETemp/11056_9762696/fImage13345318916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3878580"/>
            <a:ext cx="1517015" cy="1222375"/>
          </a:xfrm>
          <a:prstGeom prst="roundRect"/>
          <a:solidFill>
            <a:srgbClr val="EDEDED"/>
          </a:solidFill>
        </p:spPr>
      </p:pic>
      <p:pic>
        <p:nvPicPr>
          <p:cNvPr id="135" name="그림 24" descr="C:/Users/Admin1/AppData/Roaming/PolarisOffice/ETemp/11056_9762696/fImage39883195724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28355" y="3876040"/>
            <a:ext cx="2529205" cy="1206500"/>
          </a:xfrm>
          <a:prstGeom prst="roundRect"/>
          <a:solidFill>
            <a:srgbClr val="EDEDED"/>
          </a:solidFill>
        </p:spPr>
      </p:pic>
      <p:sp>
        <p:nvSpPr>
          <p:cNvPr id="136" name="텍스트 상자 27"/>
          <p:cNvSpPr txBox="1">
            <a:spLocks/>
          </p:cNvSpPr>
          <p:nvPr/>
        </p:nvSpPr>
        <p:spPr>
          <a:xfrm rot="0">
            <a:off x="6833235" y="5231765"/>
            <a:ext cx="41325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그리고</a:t>
            </a:r>
            <a:r>
              <a:rPr lang="ko-KR" sz="1800">
                <a:latin typeface="맑은 고딕" charset="0"/>
                <a:ea typeface="맑은 고딕" charset="0"/>
              </a:rPr>
              <a:t> Animator Culling Mode </a:t>
            </a:r>
            <a:r>
              <a:rPr lang="ko-KR" sz="1800">
                <a:latin typeface="맑은 고딕" charset="0"/>
                <a:ea typeface="맑은 고딕" charset="0"/>
              </a:rPr>
              <a:t>DropDo</a:t>
            </a:r>
            <a:r>
              <a:rPr lang="ko-KR" sz="1800">
                <a:latin typeface="맑은 고딕" charset="0"/>
                <a:ea typeface="맑은 고딕" charset="0"/>
              </a:rPr>
              <a:t>wn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Value </a:t>
            </a:r>
            <a:r>
              <a:rPr lang="ko-KR" sz="1800">
                <a:latin typeface="맑은 고딕" charset="0"/>
                <a:ea typeface="맑은 고딕" charset="0"/>
              </a:rPr>
              <a:t>Changed(I</a:t>
            </a:r>
            <a:r>
              <a:rPr lang="ko-KR" sz="1800">
                <a:latin typeface="맑은 고딕" charset="0"/>
                <a:ea typeface="맑은 고딕" charset="0"/>
              </a:rPr>
              <a:t>nt32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23715" y="386715"/>
            <a:ext cx="35407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15" name="Rect 0"/>
          <p:cNvSpPr txBox="1">
            <a:spLocks/>
          </p:cNvSpPr>
          <p:nvPr/>
        </p:nvSpPr>
        <p:spPr>
          <a:xfrm rot="0">
            <a:off x="6840220" y="5578475"/>
            <a:ext cx="411734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SpeedSetting( ) 함수를 On </a:t>
            </a:r>
            <a:r>
              <a:rPr lang="ko-KR" sz="1800">
                <a:latin typeface="맑은 고딕" charset="0"/>
                <a:ea typeface="맑은 고딕" charset="0"/>
              </a:rPr>
              <a:t>Click(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함수에</a:t>
            </a:r>
            <a:r>
              <a:rPr lang="ko-KR" sz="1800">
                <a:latin typeface="맑은 고딕" charset="0"/>
                <a:ea typeface="맑은 고딕" charset="0"/>
              </a:rPr>
              <a:t> 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" name="그림 1" descr="C:/Users/Admin1/AppData/Roaming/PolarisOffice/ETemp/11056_9762696/fImage53802424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58175" y="1447165"/>
            <a:ext cx="2705735" cy="1163320"/>
          </a:xfrm>
          <a:prstGeom prst="roundRect"/>
          <a:solidFill>
            <a:srgbClr val="EDEDED"/>
          </a:solidFill>
        </p:spPr>
      </p:pic>
      <p:sp>
        <p:nvSpPr>
          <p:cNvPr id="119" name="텍스트 상자 7"/>
          <p:cNvSpPr txBox="1">
            <a:spLocks/>
          </p:cNvSpPr>
          <p:nvPr/>
        </p:nvSpPr>
        <p:spPr>
          <a:xfrm rot="0">
            <a:off x="6842125" y="2721610"/>
            <a:ext cx="411543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그러고 나서</a:t>
            </a:r>
            <a:r>
              <a:rPr lang="ko-KR" sz="1800">
                <a:latin typeface="맑은 고딕" charset="0"/>
                <a:ea typeface="맑은 고딕" charset="0"/>
              </a:rPr>
              <a:t> Animation Speed </a:t>
            </a:r>
            <a:r>
              <a:rPr lang="ko-KR"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On Click( ) </a:t>
            </a:r>
            <a:r>
              <a:rPr lang="ko-KR" sz="1800">
                <a:latin typeface="맑은 고딕" charset="0"/>
                <a:ea typeface="맑은 고딕" charset="0"/>
              </a:rPr>
              <a:t>함수에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Manager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" name="그림 10" descr="C:/Users/Admin1/AppData/Roaming/PolarisOffice/ETemp/11056_9762696/fImage64552476334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7520" y="4048125"/>
            <a:ext cx="4139565" cy="1388110"/>
          </a:xfrm>
          <a:prstGeom prst="roundRect"/>
          <a:solidFill>
            <a:srgbClr val="EDEDED"/>
          </a:solidFill>
        </p:spPr>
      </p:pic>
      <p:pic>
        <p:nvPicPr>
          <p:cNvPr id="122" name="그림 28" descr="C:/Users/Admin1/AppData/Roaming/PolarisOffice/ETemp/11056_9762696/fImage63053211478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47645" y="1455420"/>
            <a:ext cx="2628265" cy="1155065"/>
          </a:xfrm>
          <a:prstGeom prst="roundRect"/>
          <a:solidFill>
            <a:srgbClr val="EDEDED"/>
          </a:solidFill>
        </p:spPr>
      </p:pic>
      <p:pic>
        <p:nvPicPr>
          <p:cNvPr id="123" name="그림 31" descr="C:/Users/Admin1/AppData/Roaming/PolarisOffice/ETemp/11056_9762696/fImage13230332572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1455420"/>
            <a:ext cx="1421765" cy="1155065"/>
          </a:xfrm>
          <a:prstGeom prst="roundRect"/>
          <a:solidFill>
            <a:srgbClr val="EDEDED"/>
          </a:solidFill>
        </p:spPr>
      </p:pic>
      <p:cxnSp>
        <p:nvCxnSpPr>
          <p:cNvPr id="124" name="도형 32"/>
          <p:cNvCxnSpPr/>
          <p:nvPr/>
        </p:nvCxnSpPr>
        <p:spPr>
          <a:xfrm rot="0" flipV="1">
            <a:off x="2067560" y="2136140"/>
            <a:ext cx="1508125" cy="3975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텍스트 상자 33"/>
          <p:cNvSpPr txBox="1">
            <a:spLocks/>
          </p:cNvSpPr>
          <p:nvPr/>
        </p:nvSpPr>
        <p:spPr>
          <a:xfrm rot="0">
            <a:off x="1240790" y="2715260"/>
            <a:ext cx="413512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그런 다음</a:t>
            </a:r>
            <a:r>
              <a:rPr lang="ko-KR" sz="1800">
                <a:latin typeface="맑은 고딕" charset="0"/>
                <a:ea typeface="맑은 고딕" charset="0"/>
              </a:rPr>
              <a:t> Animator Culling Mode </a:t>
            </a:r>
            <a:r>
              <a:rPr lang="ko-KR" sz="1800">
                <a:latin typeface="맑은 고딕" charset="0"/>
                <a:ea typeface="맑은 고딕" charset="0"/>
              </a:rPr>
              <a:t>DropDo</a:t>
            </a:r>
            <a:r>
              <a:rPr lang="ko-KR" sz="1800">
                <a:latin typeface="맑은 고딕" charset="0"/>
                <a:ea typeface="맑은 고딕" charset="0"/>
              </a:rPr>
              <a:t>wn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Va</a:t>
            </a:r>
            <a:r>
              <a:rPr lang="ko-KR" sz="1800">
                <a:latin typeface="맑은 고딕" charset="0"/>
                <a:ea typeface="맑은 고딕" charset="0"/>
              </a:rPr>
              <a:t>lue </a:t>
            </a:r>
            <a:r>
              <a:rPr lang="ko-KR" sz="1800">
                <a:latin typeface="맑은 고딕" charset="0"/>
                <a:ea typeface="맑은 고딕" charset="0"/>
              </a:rPr>
              <a:t>Changed(I</a:t>
            </a:r>
            <a:r>
              <a:rPr lang="ko-KR" sz="1800">
                <a:latin typeface="맑은 고딕" charset="0"/>
                <a:ea typeface="맑은 고딕" charset="0"/>
              </a:rPr>
              <a:t>nt32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함수에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Manager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6" name="그림 34" descr="C:/Users/Admin1/AppData/Roaming/PolarisOffice/ETemp/11056_9762696/fImage74073269358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5235" y="4067175"/>
            <a:ext cx="4137025" cy="1115060"/>
          </a:xfrm>
          <a:prstGeom prst="roundRect"/>
          <a:solidFill>
            <a:srgbClr val="EDEDED"/>
          </a:solidFill>
        </p:spPr>
      </p:pic>
      <p:sp>
        <p:nvSpPr>
          <p:cNvPr id="127" name="텍스트 상자 37"/>
          <p:cNvSpPr txBox="1">
            <a:spLocks/>
          </p:cNvSpPr>
          <p:nvPr/>
        </p:nvSpPr>
        <p:spPr>
          <a:xfrm rot="0">
            <a:off x="1243965" y="5296535"/>
            <a:ext cx="41402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</a:t>
            </a:r>
            <a:r>
              <a:rPr lang="ko-KR" sz="1800">
                <a:latin typeface="맑은 고딕" charset="0"/>
                <a:ea typeface="맑은 고딕" charset="0"/>
              </a:rPr>
              <a:t> CullingModeSetting(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Va</a:t>
            </a:r>
            <a:r>
              <a:rPr lang="ko-KR" sz="1800">
                <a:latin typeface="맑은 고딕" charset="0"/>
                <a:ea typeface="맑은 고딕" charset="0"/>
              </a:rPr>
              <a:t>lue </a:t>
            </a:r>
            <a:r>
              <a:rPr lang="ko-KR" sz="1800">
                <a:latin typeface="맑은 고딕" charset="0"/>
                <a:ea typeface="맑은 고딕" charset="0"/>
              </a:rPr>
              <a:t>Changed(I</a:t>
            </a:r>
            <a:r>
              <a:rPr lang="ko-KR" sz="1800">
                <a:latin typeface="맑은 고딕" charset="0"/>
                <a:ea typeface="맑은 고딕" charset="0"/>
              </a:rPr>
              <a:t>nt32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 </a:t>
            </a:r>
            <a:r>
              <a:rPr lang="ko-KR" sz="1800">
                <a:latin typeface="맑은 고딕" charset="0"/>
                <a:ea typeface="맑은 고딕" charset="0"/>
              </a:rPr>
              <a:t>함수에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8" name="그림 38" descr="C:/Users/Admin1/AppData/Roaming/PolarisOffice/ETemp/11056_9762696/fImage13230332572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47165"/>
            <a:ext cx="1350645" cy="1163320"/>
          </a:xfrm>
          <a:prstGeom prst="roundRect"/>
          <a:solidFill>
            <a:srgbClr val="EDEDED"/>
          </a:solidFill>
        </p:spPr>
      </p:pic>
      <p:cxnSp>
        <p:nvCxnSpPr>
          <p:cNvPr id="120" name="도형 8"/>
          <p:cNvCxnSpPr/>
          <p:nvPr/>
        </p:nvCxnSpPr>
        <p:spPr>
          <a:xfrm rot="0" flipV="1">
            <a:off x="7599045" y="2133600"/>
            <a:ext cx="1517015" cy="39052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23715" y="386715"/>
            <a:ext cx="35413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15" name="Rect 0"/>
          <p:cNvSpPr txBox="1">
            <a:spLocks/>
          </p:cNvSpPr>
          <p:nvPr/>
        </p:nvSpPr>
        <p:spPr>
          <a:xfrm rot="0">
            <a:off x="6839585" y="5294630"/>
            <a:ext cx="41014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AnimationManager </a:t>
            </a:r>
            <a:r>
              <a:rPr lang="ko-KR" sz="1800">
                <a:latin typeface="맑은 고딕" charset="0"/>
                <a:ea typeface="맑은 고딕" charset="0"/>
              </a:rPr>
              <a:t>스크립트의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Element</a:t>
            </a:r>
            <a:r>
              <a:rPr lang="ko-KR" sz="1800">
                <a:latin typeface="맑은 고딕" charset="0"/>
                <a:ea typeface="맑은 고딕" charset="0"/>
              </a:rPr>
              <a:t> 1 에 </a:t>
            </a:r>
            <a:r>
              <a:rPr lang="ko-KR" sz="1800">
                <a:latin typeface="맑은 고딕" charset="0"/>
                <a:ea typeface="맑은 고딕" charset="0"/>
              </a:rPr>
              <a:t>Ch14_nonPBR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58415" y="1438275"/>
            <a:ext cx="2808605" cy="1198245"/>
          </a:xfrm>
          <a:prstGeom prst="roundRect"/>
          <a:solidFill>
            <a:srgbClr val="EDEDED"/>
          </a:solidFill>
        </p:spPr>
      </p:pic>
      <p:sp>
        <p:nvSpPr>
          <p:cNvPr id="119" name="Rect 0"/>
          <p:cNvSpPr txBox="1">
            <a:spLocks/>
          </p:cNvSpPr>
          <p:nvPr/>
        </p:nvSpPr>
        <p:spPr>
          <a:xfrm rot="0">
            <a:off x="1238250" y="2729865"/>
            <a:ext cx="412242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그리고</a:t>
            </a:r>
            <a:r>
              <a:rPr lang="ko-KR" sz="1800">
                <a:latin typeface="맑은 고딕" charset="0"/>
                <a:ea typeface="맑은 고딕" charset="0"/>
              </a:rPr>
              <a:t> Camera Culling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On Click( ) 함수에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Manager</a:t>
            </a:r>
            <a:r>
              <a:rPr lang="ko-KR" sz="1800">
                <a:latin typeface="맑은 고딕" charset="0"/>
                <a:ea typeface="맑은 고딕" charset="0"/>
              </a:rPr>
              <a:t> 오브젝트를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" name="텍스트 상자 18"/>
          <p:cNvSpPr txBox="1">
            <a:spLocks/>
          </p:cNvSpPr>
          <p:nvPr/>
        </p:nvSpPr>
        <p:spPr>
          <a:xfrm>
            <a:off x="1249045" y="5296535"/>
            <a:ext cx="41211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그런 다음</a:t>
            </a:r>
            <a:r>
              <a:rPr lang="ko-KR" sz="1800">
                <a:latin typeface="맑은 고딕" charset="0"/>
                <a:ea typeface="맑은 고딕" charset="0"/>
              </a:rPr>
              <a:t> LayerMaskSetting(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Click(</a:t>
            </a:r>
            <a:r>
              <a:rPr lang="ko-KR" sz="1800">
                <a:latin typeface="맑은 고딕" charset="0"/>
                <a:ea typeface="맑은 고딕" charset="0"/>
              </a:rPr>
              <a:t> ) 함수에 등록하고 </a:t>
            </a:r>
            <a:r>
              <a:rPr lang="ko-KR" sz="1800">
                <a:latin typeface="맑은 고딕" charset="0"/>
                <a:ea typeface="맑은 고딕" charset="0"/>
              </a:rPr>
              <a:t>인수에</a:t>
            </a:r>
            <a:r>
              <a:rPr lang="ko-KR" sz="1800">
                <a:latin typeface="맑은 고딕" charset="0"/>
                <a:ea typeface="맑은 고딕" charset="0"/>
              </a:rPr>
              <a:t> 8 </a:t>
            </a:r>
            <a:r>
              <a:rPr lang="ko-KR" sz="1800">
                <a:latin typeface="맑은 고딕" charset="0"/>
                <a:ea typeface="맑은 고딕" charset="0"/>
              </a:rPr>
              <a:t>이라는</a:t>
            </a:r>
            <a:r>
              <a:rPr lang="ko-KR" sz="1800">
                <a:latin typeface="맑은 고딕" charset="0"/>
                <a:ea typeface="맑은 고딕" charset="0"/>
              </a:rPr>
              <a:t>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" name="그림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4600" y="4072255"/>
            <a:ext cx="4122420" cy="1130935"/>
          </a:xfrm>
          <a:prstGeom prst="roundRect"/>
          <a:solidFill>
            <a:srgbClr val="EDEDED"/>
          </a:solidFill>
        </p:spPr>
      </p:pic>
      <p:pic>
        <p:nvPicPr>
          <p:cNvPr id="124" name="그림 2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48955" y="1435100"/>
            <a:ext cx="2799715" cy="1149350"/>
          </a:xfrm>
          <a:prstGeom prst="roundRect"/>
          <a:solidFill>
            <a:srgbClr val="EDEDED"/>
          </a:solidFill>
        </p:spPr>
      </p:pic>
      <p:pic>
        <p:nvPicPr>
          <p:cNvPr id="125" name="그림 2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46530"/>
            <a:ext cx="1266825" cy="1137920"/>
          </a:xfrm>
          <a:prstGeom prst="roundRect"/>
          <a:solidFill>
            <a:srgbClr val="EDEDED"/>
          </a:solidFill>
        </p:spPr>
      </p:pic>
      <p:cxnSp>
        <p:nvCxnSpPr>
          <p:cNvPr id="126" name="도형 28"/>
          <p:cNvCxnSpPr/>
          <p:nvPr/>
        </p:nvCxnSpPr>
        <p:spPr>
          <a:xfrm rot="0">
            <a:off x="7640320" y="1817370"/>
            <a:ext cx="3162300" cy="2419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텍스트 상자 29"/>
          <p:cNvSpPr txBox="1">
            <a:spLocks/>
          </p:cNvSpPr>
          <p:nvPr/>
        </p:nvSpPr>
        <p:spPr>
          <a:xfrm>
            <a:off x="6839585" y="2686050"/>
            <a:ext cx="411861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그다음으로</a:t>
            </a:r>
            <a:r>
              <a:rPr lang="ko-KR" sz="1800">
                <a:latin typeface="맑은 고딕" charset="0"/>
                <a:ea typeface="맑은 고딕" charset="0"/>
              </a:rPr>
              <a:t> AnimationManager </a:t>
            </a:r>
            <a:r>
              <a:rPr lang="ko-KR" sz="1800">
                <a:latin typeface="맑은 고딕" charset="0"/>
                <a:ea typeface="맑은 고딕" charset="0"/>
              </a:rPr>
              <a:t>스크립트의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배열 크기를 2로 </a:t>
            </a:r>
            <a:r>
              <a:rPr lang="ko-KR" sz="1800">
                <a:latin typeface="맑은 고딕" charset="0"/>
                <a:ea typeface="맑은 고딕" charset="0"/>
              </a:rPr>
              <a:t>설정한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Element</a:t>
            </a:r>
            <a:r>
              <a:rPr lang="ko-KR" sz="1800">
                <a:latin typeface="맑은 고딕" charset="0"/>
                <a:ea typeface="맑은 고딕" charset="0"/>
              </a:rPr>
              <a:t> 0 에 </a:t>
            </a:r>
            <a:r>
              <a:rPr lang="ko-KR" sz="1800">
                <a:latin typeface="맑은 고딕" charset="0"/>
                <a:ea typeface="맑은 고딕" charset="0"/>
              </a:rPr>
              <a:t>Ch14_nonPBR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9" name="그림 3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57210" y="4030980"/>
            <a:ext cx="2783205" cy="1155065"/>
          </a:xfrm>
          <a:prstGeom prst="roundRect"/>
          <a:solidFill>
            <a:srgbClr val="EDEDED"/>
          </a:solidFill>
        </p:spPr>
      </p:pic>
      <p:pic>
        <p:nvPicPr>
          <p:cNvPr id="131" name="그림 3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9110" y="4022725"/>
            <a:ext cx="1257300" cy="1163320"/>
          </a:xfrm>
          <a:prstGeom prst="roundRect"/>
          <a:solidFill>
            <a:srgbClr val="EDEDED"/>
          </a:solidFill>
        </p:spPr>
      </p:pic>
      <p:cxnSp>
        <p:nvCxnSpPr>
          <p:cNvPr id="130" name="도형 35"/>
          <p:cNvCxnSpPr/>
          <p:nvPr/>
        </p:nvCxnSpPr>
        <p:spPr>
          <a:xfrm rot="0">
            <a:off x="7649210" y="4539615"/>
            <a:ext cx="3178810" cy="29337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그림 39" descr="C:/Users/Admin1/AppData/Roaming/PolarisOffice/ETemp/11056_9762696/fImage132303325724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38275"/>
            <a:ext cx="1247775" cy="1186180"/>
          </a:xfrm>
          <a:prstGeom prst="roundRect"/>
          <a:solidFill>
            <a:srgbClr val="EDEDED"/>
          </a:solidFill>
        </p:spPr>
      </p:pic>
      <p:cxnSp>
        <p:nvCxnSpPr>
          <p:cNvPr id="120" name="Rect 0"/>
          <p:cNvCxnSpPr/>
          <p:nvPr/>
        </p:nvCxnSpPr>
        <p:spPr>
          <a:xfrm rot="0" flipV="1">
            <a:off x="1948815" y="2153285"/>
            <a:ext cx="1497965" cy="3848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23715" y="386715"/>
            <a:ext cx="35420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열여섯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15" name="Rect 0"/>
          <p:cNvSpPr txBox="1">
            <a:spLocks/>
          </p:cNvSpPr>
          <p:nvPr/>
        </p:nvSpPr>
        <p:spPr>
          <a:xfrm rot="0">
            <a:off x="6821805" y="4173855"/>
            <a:ext cx="411543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Camera </a:t>
            </a:r>
            <a:r>
              <a:rPr lang="ko-KR" sz="1800">
                <a:latin typeface="맑은 고딕" charset="0"/>
                <a:ea typeface="맑은 고딕" charset="0"/>
              </a:rPr>
              <a:t>텍스처를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Camera Culling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Source</a:t>
            </a:r>
            <a:r>
              <a:rPr lang="ko-KR" sz="1800">
                <a:latin typeface="맑은 고딕" charset="0"/>
                <a:ea typeface="맑은 고딕" charset="0"/>
              </a:rPr>
              <a:t> Image에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" name="Rect 0"/>
          <p:cNvSpPr txBox="1">
            <a:spLocks/>
          </p:cNvSpPr>
          <p:nvPr/>
        </p:nvSpPr>
        <p:spPr>
          <a:xfrm>
            <a:off x="1240155" y="4177030"/>
            <a:ext cx="412750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Animation Speed Up </a:t>
            </a:r>
            <a:r>
              <a:rPr lang="ko-KR"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텍스처를</a:t>
            </a:r>
            <a:r>
              <a:rPr lang="ko-KR"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Animation Speed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Source</a:t>
            </a:r>
            <a:r>
              <a:rPr lang="ko-KR" sz="1800">
                <a:latin typeface="맑은 고딕" charset="0"/>
                <a:ea typeface="맑은 고딕" charset="0"/>
              </a:rPr>
              <a:t> Image에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2" name="그림 1" descr="C:/Users/Admin1/AppData/Roaming/PolarisOffice/ETemp/11056_9762696/fImage17520357633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38275"/>
            <a:ext cx="4126865" cy="1584325"/>
          </a:xfrm>
          <a:prstGeom prst="roundRect"/>
          <a:solidFill>
            <a:srgbClr val="EDEDED"/>
          </a:solidFill>
        </p:spPr>
      </p:pic>
      <p:pic>
        <p:nvPicPr>
          <p:cNvPr id="133" name="그림 4" descr="C:/Users/Admin1/AppData/Roaming/PolarisOffice/ETemp/11056_9762696/fImage753333586500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2060" y="3178175"/>
            <a:ext cx="4125595" cy="906145"/>
          </a:xfrm>
          <a:prstGeom prst="roundRect"/>
          <a:solidFill>
            <a:srgbClr val="EDEDED"/>
          </a:solidFill>
        </p:spPr>
      </p:pic>
      <p:cxnSp>
        <p:nvCxnSpPr>
          <p:cNvPr id="134" name="도형 7"/>
          <p:cNvCxnSpPr/>
          <p:nvPr/>
        </p:nvCxnSpPr>
        <p:spPr>
          <a:xfrm rot="0" flipV="1">
            <a:off x="1714500" y="1662430"/>
            <a:ext cx="3540760" cy="17405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그림 8" descr="C:/Users/Admin1/AppData/Roaming/PolarisOffice/ETemp/11056_9762696/fImage752593609169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7840" y="3186430"/>
            <a:ext cx="4093210" cy="897890"/>
          </a:xfrm>
          <a:prstGeom prst="roundRect"/>
          <a:solidFill>
            <a:srgbClr val="EDEDED"/>
          </a:solidFill>
        </p:spPr>
      </p:pic>
      <p:pic>
        <p:nvPicPr>
          <p:cNvPr id="136" name="그림 11" descr="C:/Users/Admin1/AppData/Roaming/PolarisOffice/ETemp/11056_9762696/fImage16658361572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30020"/>
            <a:ext cx="4118610" cy="1601470"/>
          </a:xfrm>
          <a:prstGeom prst="roundRect"/>
          <a:solidFill>
            <a:srgbClr val="EDEDED"/>
          </a:solidFill>
        </p:spPr>
      </p:pic>
      <p:cxnSp>
        <p:nvCxnSpPr>
          <p:cNvPr id="137" name="도형 15"/>
          <p:cNvCxnSpPr/>
          <p:nvPr/>
        </p:nvCxnSpPr>
        <p:spPr>
          <a:xfrm rot="0" flipV="1">
            <a:off x="7692390" y="1670685"/>
            <a:ext cx="3144520" cy="17583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524375" y="341630"/>
            <a:ext cx="31489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>
            <a:off x="1238250" y="4222750"/>
            <a:ext cx="414147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sz="1800">
                <a:latin typeface="맑은 고딕" charset="0"/>
                <a:ea typeface="맑은 고딕" charset="0"/>
              </a:rPr>
              <a:t> 캐릭터를 선택하고 </a:t>
            </a:r>
            <a:r>
              <a:rPr lang="ko-KR" sz="1800">
                <a:latin typeface="맑은 고딕" charset="0"/>
                <a:ea typeface="맑은 고딕" charset="0"/>
              </a:rPr>
              <a:t>Rig</a:t>
            </a:r>
            <a:r>
              <a:rPr sz="1800">
                <a:latin typeface="맑은 고딕" charset="0"/>
                <a:ea typeface="맑은 고딕" charset="0"/>
              </a:rPr>
              <a:t>에 </a:t>
            </a:r>
            <a:r>
              <a:rPr sz="1800">
                <a:latin typeface="맑은 고딕" charset="0"/>
                <a:ea typeface="맑은 고딕" charset="0"/>
              </a:rPr>
              <a:t>Animation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Type을 Humanoid로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Avatar Definition을 Create </a:t>
            </a:r>
            <a:r>
              <a:rPr lang="ko-KR" sz="1800">
                <a:latin typeface="맑은 고딕" charset="0"/>
                <a:ea typeface="맑은 고딕" charset="0"/>
              </a:rPr>
              <a:t>From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This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Model로</a:t>
            </a:r>
            <a:r>
              <a:rPr lang="ko-KR" sz="1800">
                <a:latin typeface="맑은 고딕" charset="0"/>
                <a:ea typeface="맑은 고딕" charset="0"/>
              </a:rPr>
              <a:t> 설정하고 Apply를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4" name="그림 4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55420"/>
            <a:ext cx="4152265" cy="2602230"/>
          </a:xfrm>
          <a:prstGeom prst="roundRect"/>
          <a:solidFill>
            <a:srgbClr val="EDEDED"/>
          </a:solidFill>
        </p:spPr>
      </p:pic>
      <p:sp>
        <p:nvSpPr>
          <p:cNvPr id="45" name="텍스트 상자 89"/>
          <p:cNvSpPr txBox="1">
            <a:spLocks/>
          </p:cNvSpPr>
          <p:nvPr/>
        </p:nvSpPr>
        <p:spPr>
          <a:xfrm>
            <a:off x="6819900" y="5325110"/>
            <a:ext cx="41446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폴더에</a:t>
            </a:r>
            <a:r>
              <a:rPr sz="1800">
                <a:latin typeface="맑은 고딕" charset="0"/>
                <a:ea typeface="맑은 고딕" charset="0"/>
              </a:rPr>
              <a:t> Animator </a:t>
            </a:r>
            <a:r>
              <a:rPr sz="1800">
                <a:latin typeface="맑은 고딕" charset="0"/>
                <a:ea typeface="맑은 고딕" charset="0"/>
              </a:rPr>
              <a:t>Controller를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90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454785"/>
            <a:ext cx="4135120" cy="36880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34510" y="384810"/>
            <a:ext cx="35293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91"/>
          <p:cNvSpPr txBox="1">
            <a:spLocks/>
          </p:cNvSpPr>
          <p:nvPr/>
        </p:nvSpPr>
        <p:spPr>
          <a:xfrm rot="0">
            <a:off x="1238885" y="2788285"/>
            <a:ext cx="41490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생성한 캐릭터 </a:t>
            </a:r>
            <a:r>
              <a:rPr lang="ko-KR" sz="1800">
                <a:latin typeface="맑은 고딕" charset="0"/>
                <a:ea typeface="맑은 고딕" charset="0"/>
              </a:rPr>
              <a:t>컨트롤러의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Public</a:t>
            </a:r>
            <a:r>
              <a:rPr lang="ko-KR" sz="1800">
                <a:latin typeface="맑은 고딕" charset="0"/>
                <a:ea typeface="맑은 고딕" charset="0"/>
              </a:rPr>
              <a:t> Animator </a:t>
            </a:r>
            <a:r>
              <a:rPr lang="ko-KR" sz="1800">
                <a:latin typeface="맑은 고딕" charset="0"/>
                <a:ea typeface="맑은 고딕" charset="0"/>
              </a:rPr>
              <a:t>Control이라는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그림 92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1463675"/>
            <a:ext cx="4163060" cy="1250315"/>
          </a:xfrm>
          <a:prstGeom prst="roundRect"/>
          <a:solidFill>
            <a:srgbClr val="EDEDED"/>
          </a:solidFill>
        </p:spPr>
      </p:pic>
      <p:pic>
        <p:nvPicPr>
          <p:cNvPr id="57" name="그림 93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3869690"/>
            <a:ext cx="1332865" cy="1276350"/>
          </a:xfrm>
          <a:prstGeom prst="roundRect"/>
          <a:solidFill>
            <a:srgbClr val="EDEDED"/>
          </a:solidFill>
        </p:spPr>
      </p:pic>
      <p:pic>
        <p:nvPicPr>
          <p:cNvPr id="58" name="그림 94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19070" y="3870325"/>
            <a:ext cx="2666365" cy="1266825"/>
          </a:xfrm>
          <a:prstGeom prst="roundRect"/>
          <a:solidFill>
            <a:srgbClr val="EDEDED"/>
          </a:solidFill>
        </p:spPr>
      </p:pic>
      <p:sp>
        <p:nvSpPr>
          <p:cNvPr id="59" name="텍스트 상자 95"/>
          <p:cNvSpPr txBox="1">
            <a:spLocks/>
          </p:cNvSpPr>
          <p:nvPr/>
        </p:nvSpPr>
        <p:spPr>
          <a:xfrm rot="0">
            <a:off x="1229360" y="5236210"/>
            <a:ext cx="41509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Ch14_nonPBR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4" name="그림 9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05050" y="4333240"/>
            <a:ext cx="573405" cy="352425"/>
          </a:xfrm>
          <a:prstGeom prst="rect"/>
          <a:noFill/>
        </p:spPr>
      </p:pic>
      <p:sp>
        <p:nvSpPr>
          <p:cNvPr id="65" name="텍스트 상자 8"/>
          <p:cNvSpPr txBox="1">
            <a:spLocks/>
          </p:cNvSpPr>
          <p:nvPr/>
        </p:nvSpPr>
        <p:spPr>
          <a:xfrm rot="0">
            <a:off x="6830695" y="4107815"/>
            <a:ext cx="412686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Hip Hop D</a:t>
            </a:r>
            <a:r>
              <a:rPr lang="ko-KR" sz="1800">
                <a:latin typeface="맑은 고딕" charset="0"/>
                <a:ea typeface="맑은 고딕" charset="0"/>
              </a:rPr>
              <a:t>ancing </a:t>
            </a:r>
            <a:r>
              <a:rPr lang="ko-KR" sz="1800">
                <a:latin typeface="맑은 고딕" charset="0"/>
                <a:ea typeface="맑은 고딕" charset="0"/>
              </a:rPr>
              <a:t>애니메이션의</a:t>
            </a:r>
            <a:r>
              <a:rPr lang="ko-KR" sz="1800">
                <a:latin typeface="맑은 고딕" charset="0"/>
                <a:ea typeface="맑은 고딕" charset="0"/>
              </a:rPr>
              <a:t> Rig</a:t>
            </a:r>
            <a:r>
              <a:rPr sz="1800">
                <a:latin typeface="맑은 고딕" charset="0"/>
                <a:ea typeface="맑은 고딕" charset="0"/>
              </a:rPr>
              <a:t>에 Animation </a:t>
            </a:r>
            <a:r>
              <a:rPr lang="ko-KR" sz="1800">
                <a:latin typeface="맑은 고딕" charset="0"/>
                <a:ea typeface="맑은 고딕" charset="0"/>
              </a:rPr>
              <a:t>Type을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Humanoid로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Avatar Definition을 </a:t>
            </a:r>
            <a:r>
              <a:rPr lang="ko-KR" sz="1800">
                <a:latin typeface="맑은 고딕" charset="0"/>
                <a:ea typeface="맑은 고딕" charset="0"/>
              </a:rPr>
              <a:t>Create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From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This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Model로</a:t>
            </a:r>
            <a:r>
              <a:rPr lang="ko-KR" sz="1800">
                <a:latin typeface="맑은 고딕" charset="0"/>
                <a:ea typeface="맑은 고딕" charset="0"/>
              </a:rPr>
              <a:t> 설정하고 </a:t>
            </a:r>
            <a:r>
              <a:rPr lang="ko-KR" sz="1800">
                <a:latin typeface="맑은 고딕" charset="0"/>
                <a:ea typeface="맑은 고딕" charset="0"/>
              </a:rPr>
              <a:t>Apply를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6" name="그림 9" descr="C:/Users/Admin1/AppData/Roaming/PolarisOffice/ETemp/18240_20371840/fImage198061848467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1464310"/>
            <a:ext cx="4125595" cy="24898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71645" y="381000"/>
            <a:ext cx="36442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64" name="그림 1" descr="C:/Users/Admin1/AppData/Roaming/PolarisOffice/ETemp/18240_20371840/fImage210232089169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55420"/>
            <a:ext cx="4152265" cy="1732280"/>
          </a:xfrm>
          <a:prstGeom prst="roundRect"/>
          <a:solidFill>
            <a:srgbClr val="EDEDED"/>
          </a:solidFill>
        </p:spPr>
      </p:pic>
      <p:pic>
        <p:nvPicPr>
          <p:cNvPr id="65" name="그림 2" descr="C:/Users/Admin1/AppData/Roaming/PolarisOffice/ETemp/18240_20371840/fImage66502444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4440" y="3337560"/>
            <a:ext cx="4149725" cy="978535"/>
          </a:xfrm>
          <a:prstGeom prst="roundRect"/>
          <a:solidFill>
            <a:srgbClr val="EDEDED"/>
          </a:solidFill>
        </p:spPr>
      </p:pic>
      <p:sp>
        <p:nvSpPr>
          <p:cNvPr id="66" name="텍스트 상자 5"/>
          <p:cNvSpPr txBox="1">
            <a:spLocks/>
          </p:cNvSpPr>
          <p:nvPr/>
        </p:nvSpPr>
        <p:spPr>
          <a:xfrm rot="0">
            <a:off x="1234440" y="4473575"/>
            <a:ext cx="4141470" cy="169227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애니메이터 컨트롤러를 </a:t>
            </a:r>
            <a:r>
              <a:rPr sz="1800">
                <a:latin typeface="맑은 고딕" charset="0"/>
                <a:ea typeface="맑은 고딕" charset="0"/>
              </a:rPr>
              <a:t>선택하여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Base</a:t>
            </a:r>
            <a:r>
              <a:rPr sz="1800">
                <a:latin typeface="맑은 고딕" charset="0"/>
                <a:ea typeface="맑은 고딕" charset="0"/>
              </a:rPr>
              <a:t> Layer에 들어옵니다.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그러고</a:t>
            </a:r>
            <a:r>
              <a:rPr sz="1800">
                <a:latin typeface="맑은 고딕" charset="0"/>
                <a:ea typeface="맑은 고딕" charset="0"/>
              </a:rPr>
              <a:t> 나서 Project 폴더 아래에 있는 </a:t>
            </a:r>
            <a:r>
              <a:rPr sz="1800">
                <a:latin typeface="맑은 고딕" charset="0"/>
                <a:ea typeface="맑은 고딕" charset="0"/>
              </a:rPr>
              <a:t>Animation</a:t>
            </a:r>
            <a:r>
              <a:rPr sz="1800">
                <a:latin typeface="맑은 고딕" charset="0"/>
                <a:ea typeface="맑은 고딕" charset="0"/>
              </a:rPr>
              <a:t> 폴더에 Hip Hop Dancing </a:t>
            </a:r>
            <a:r>
              <a:rPr sz="1800">
                <a:latin typeface="맑은 고딕" charset="0"/>
                <a:ea typeface="맑은 고딕" charset="0"/>
              </a:rPr>
              <a:t>애니메이션을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Base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Layer에</a:t>
            </a:r>
            <a:r>
              <a:rPr sz="1800">
                <a:latin typeface="맑은 고딕" charset="0"/>
                <a:ea typeface="맑은 고딕" charset="0"/>
              </a:rPr>
              <a:t>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7" name="그림 12" descr="C:/Users/Admin1/AppData/Roaming/PolarisOffice/ETemp/18240_20371840/fImage2242172521478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977515" y="2952115"/>
            <a:ext cx="662305" cy="482600"/>
          </a:xfrm>
          <a:prstGeom prst="rect"/>
          <a:noFill/>
        </p:spPr>
      </p:pic>
      <p:pic>
        <p:nvPicPr>
          <p:cNvPr id="68" name="그림 13" descr="C:/Users/Admin1/AppData/Roaming/PolarisOffice/ETemp/18240_20371840/fImage19350209572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47165"/>
            <a:ext cx="4117975" cy="2139315"/>
          </a:xfrm>
          <a:prstGeom prst="roundRect"/>
          <a:solidFill>
            <a:srgbClr val="EDEDED"/>
          </a:solidFill>
        </p:spPr>
      </p:pic>
      <p:pic>
        <p:nvPicPr>
          <p:cNvPr id="69" name="그림 14" descr="C:/Users/Admin1/AppData/Roaming/PolarisOffice/ETemp/18240_20371840/fImage44844086827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8790" y="3785870"/>
            <a:ext cx="4119880" cy="1090295"/>
          </a:xfrm>
          <a:prstGeom prst="roundRect"/>
          <a:solidFill>
            <a:srgbClr val="EDEDED"/>
          </a:solidFill>
        </p:spPr>
      </p:pic>
      <p:cxnSp>
        <p:nvCxnSpPr>
          <p:cNvPr id="70" name="도형 15"/>
          <p:cNvCxnSpPr/>
          <p:nvPr/>
        </p:nvCxnSpPr>
        <p:spPr>
          <a:xfrm rot="0" flipV="1">
            <a:off x="7941945" y="1860550"/>
            <a:ext cx="2912110" cy="230886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상자 16"/>
          <p:cNvSpPr txBox="1">
            <a:spLocks/>
          </p:cNvSpPr>
          <p:nvPr/>
        </p:nvSpPr>
        <p:spPr>
          <a:xfrm rot="0">
            <a:off x="6830060" y="4935855"/>
            <a:ext cx="412496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Ch14_nonPBR 오브젝트에  </a:t>
            </a:r>
            <a:r>
              <a:rPr lang="ko-KR" sz="1800">
                <a:latin typeface="맑은 고딕" charset="0"/>
                <a:ea typeface="맑은 고딕" charset="0"/>
              </a:rPr>
              <a:t>Project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</a:t>
            </a:r>
            <a:r>
              <a:rPr lang="ko-KR" sz="1800">
                <a:latin typeface="맑은 고딕" charset="0"/>
                <a:ea typeface="맑은 고딕" charset="0"/>
              </a:rPr>
              <a:t> 아래에 있는 Animator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Public</a:t>
            </a:r>
            <a:r>
              <a:rPr lang="ko-KR" sz="1800">
                <a:latin typeface="맑은 고딕" charset="0"/>
                <a:ea typeface="맑은 고딕" charset="0"/>
              </a:rPr>
              <a:t> Animation Controller를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497070" y="418465"/>
            <a:ext cx="32111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>
            <a:off x="1238885" y="4938395"/>
            <a:ext cx="415163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Ch19_nonPBR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Materials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lang="ko-KR" sz="1800">
                <a:latin typeface="맑은 고딕" charset="0"/>
                <a:ea typeface="맑은 고딕" charset="0"/>
              </a:rPr>
              <a:t> 선택하고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Textures를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불러오기</a:t>
            </a:r>
            <a:r>
              <a:rPr sz="1800">
                <a:latin typeface="맑은 고딕" charset="0"/>
                <a:ea typeface="맑은 고딕" charset="0"/>
              </a:rPr>
              <a:t> 위해 Extract </a:t>
            </a:r>
            <a:r>
              <a:rPr sz="1800">
                <a:latin typeface="맑은 고딕" charset="0"/>
                <a:ea typeface="맑은 고딕" charset="0"/>
              </a:rPr>
              <a:t>Textures를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2" name="Rect 0"/>
          <p:cNvSpPr txBox="1">
            <a:spLocks/>
          </p:cNvSpPr>
          <p:nvPr/>
        </p:nvSpPr>
        <p:spPr>
          <a:xfrm rot="0">
            <a:off x="6813550" y="5225415"/>
            <a:ext cx="4144010" cy="94107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캐릭터</a:t>
            </a:r>
            <a:r>
              <a:rPr lang="ko-KR" sz="1800">
                <a:latin typeface="맑은 고딕" charset="0"/>
                <a:ea typeface="맑은 고딕" charset="0"/>
              </a:rPr>
              <a:t>의 텍스처를 </a:t>
            </a:r>
            <a:r>
              <a:rPr lang="ko-KR" sz="1800">
                <a:latin typeface="맑은 고딕" charset="0"/>
                <a:ea typeface="맑은 고딕" charset="0"/>
              </a:rPr>
              <a:t>저장하기</a:t>
            </a:r>
            <a:r>
              <a:rPr lang="ko-KR" sz="1800">
                <a:latin typeface="맑은 고딕" charset="0"/>
                <a:ea typeface="맑은 고딕" charset="0"/>
              </a:rPr>
              <a:t> 위한 폴더를 설정하고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4" name="그림 1" descr="C:/Users/Admin1/AppData/Roaming/PolarisOffice/ETemp/18240_20371840/fImage285041524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1454785"/>
            <a:ext cx="4151630" cy="3326130"/>
          </a:xfrm>
          <a:prstGeom prst="roundRect"/>
          <a:solidFill>
            <a:srgbClr val="EDEDED"/>
          </a:solidFill>
        </p:spPr>
      </p:pic>
      <p:pic>
        <p:nvPicPr>
          <p:cNvPr id="85" name="그림 2" descr="C:/Users/Admin1/AppData/Roaming/PolarisOffice/ETemp/18240_20371840/fImage272311538467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63675"/>
            <a:ext cx="4135120" cy="2356485"/>
          </a:xfrm>
          <a:prstGeom prst="rect"/>
          <a:noFill/>
        </p:spPr>
      </p:pic>
      <p:pic>
        <p:nvPicPr>
          <p:cNvPr id="86" name="그림 3" descr="C:/Users/Admin1/AppData/Roaming/PolarisOffice/ETemp/18240_20371840/fImage555761546334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4020185"/>
            <a:ext cx="4126230" cy="10458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32605" y="418465"/>
            <a:ext cx="35401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 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229995" y="4107180"/>
            <a:ext cx="416306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그다음으로 캐릭터를 선택하고 </a:t>
            </a:r>
            <a:r>
              <a:rPr lang="ko-KR" sz="1800">
                <a:latin typeface="맑은 고딕" charset="0"/>
                <a:ea typeface="맑은 고딕" charset="0"/>
              </a:rPr>
              <a:t>Rig</a:t>
            </a:r>
            <a:r>
              <a:rPr sz="1800">
                <a:latin typeface="맑은 고딕" charset="0"/>
                <a:ea typeface="맑은 고딕" charset="0"/>
              </a:rPr>
              <a:t>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Animation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Type을 Humanoid로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 </a:t>
            </a:r>
            <a:r>
              <a:rPr lang="ko-KR" sz="1800">
                <a:latin typeface="맑은 고딕" charset="0"/>
                <a:ea typeface="맑은 고딕" charset="0"/>
              </a:rPr>
              <a:t>Avatar</a:t>
            </a:r>
            <a:r>
              <a:rPr lang="ko-KR" sz="1800">
                <a:latin typeface="맑은 고딕" charset="0"/>
                <a:ea typeface="맑은 고딕" charset="0"/>
              </a:rPr>
              <a:t> Definition을 </a:t>
            </a:r>
            <a:r>
              <a:rPr lang="ko-KR" sz="1800">
                <a:latin typeface="맑은 고딕" charset="0"/>
                <a:ea typeface="맑은 고딕" charset="0"/>
              </a:rPr>
              <a:t>Create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From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This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Model로</a:t>
            </a:r>
            <a:r>
              <a:rPr lang="ko-KR" sz="1800">
                <a:latin typeface="맑은 고딕" charset="0"/>
                <a:ea typeface="맑은 고딕" charset="0"/>
              </a:rPr>
              <a:t> 설정하고 </a:t>
            </a:r>
            <a:r>
              <a:rPr lang="ko-KR" sz="1800">
                <a:latin typeface="맑은 고딕" charset="0"/>
                <a:ea typeface="맑은 고딕" charset="0"/>
              </a:rPr>
              <a:t>Apply를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2" name="Rect 0"/>
          <p:cNvSpPr txBox="1">
            <a:spLocks/>
          </p:cNvSpPr>
          <p:nvPr/>
        </p:nvSpPr>
        <p:spPr>
          <a:xfrm rot="0">
            <a:off x="6814820" y="2613025"/>
            <a:ext cx="4140200" cy="9512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Ch19_nonPBR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5" name="그림 8" descr="C:/Users/Admin1/AppData/Roaming/PolarisOffice/ETemp/18240_20371840/fImage8632237916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42300" y="1463675"/>
            <a:ext cx="2712720" cy="1035050"/>
          </a:xfrm>
          <a:prstGeom prst="roundRect"/>
          <a:solidFill>
            <a:srgbClr val="EDEDED"/>
          </a:solidFill>
        </p:spPr>
      </p:pic>
      <p:pic>
        <p:nvPicPr>
          <p:cNvPr id="86" name="그림 11" descr="C:/Users/Admin1/AppData/Roaming/PolarisOffice/ETemp/18240_20371840/fImage6187238572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55420"/>
            <a:ext cx="1334135" cy="1040130"/>
          </a:xfrm>
          <a:prstGeom prst="roundRect"/>
          <a:solidFill>
            <a:srgbClr val="EDEDED"/>
          </a:solidFill>
        </p:spPr>
      </p:pic>
      <p:pic>
        <p:nvPicPr>
          <p:cNvPr id="87" name="그림 14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33410" y="3667125"/>
            <a:ext cx="2720975" cy="1122045"/>
          </a:xfrm>
          <a:prstGeom prst="roundRect"/>
          <a:solidFill>
            <a:srgbClr val="EDEDED"/>
          </a:solidFill>
        </p:spPr>
      </p:pic>
      <p:pic>
        <p:nvPicPr>
          <p:cNvPr id="88" name="그림 15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3675380"/>
            <a:ext cx="1336040" cy="1120775"/>
          </a:xfrm>
          <a:prstGeom prst="roundRect"/>
          <a:solidFill>
            <a:srgbClr val="EDEDED"/>
          </a:solidFill>
        </p:spPr>
      </p:pic>
      <p:sp>
        <p:nvSpPr>
          <p:cNvPr id="89" name="텍스트 상자 16"/>
          <p:cNvSpPr txBox="1">
            <a:spLocks/>
          </p:cNvSpPr>
          <p:nvPr/>
        </p:nvSpPr>
        <p:spPr>
          <a:xfrm>
            <a:off x="6831965" y="4942840"/>
            <a:ext cx="4123055" cy="123253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폴더에 Public Animation </a:t>
            </a:r>
            <a:r>
              <a:rPr lang="ko-KR" sz="1800">
                <a:latin typeface="맑은 고딕" charset="0"/>
                <a:ea typeface="맑은 고딕" charset="0"/>
              </a:rPr>
              <a:t>Controller를</a:t>
            </a:r>
            <a:r>
              <a:rPr lang="ko-KR" sz="1800">
                <a:latin typeface="맑은 고딕" charset="0"/>
                <a:ea typeface="맑은 고딕" charset="0"/>
              </a:rPr>
              <a:t> Ch19_nonPBR 오브젝트에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90" name="도형 17"/>
          <p:cNvCxnSpPr/>
          <p:nvPr/>
        </p:nvCxnSpPr>
        <p:spPr>
          <a:xfrm rot="0" flipH="1">
            <a:off x="7802245" y="4260215"/>
            <a:ext cx="511175" cy="3816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그림 1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54150"/>
            <a:ext cx="4157345" cy="2503805"/>
          </a:xfrm>
          <a:prstGeom prst="roundRect"/>
          <a:solidFill>
            <a:srgbClr val="EDEDED"/>
          </a:solidFill>
        </p:spPr>
      </p:pic>
      <p:pic>
        <p:nvPicPr>
          <p:cNvPr id="92" name="그림 17" descr="C:/Users/Admin1/AppData/Roaming/PolarisOffice/ETemp/18240_20371840/fImage2242172521478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955915" y="1809115"/>
            <a:ext cx="574040" cy="3530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32605" y="332105"/>
            <a:ext cx="35401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229360" y="5304155"/>
            <a:ext cx="414528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UI에서 Button 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생성하고</a:t>
            </a:r>
            <a:r>
              <a:rPr sz="1800">
                <a:latin typeface="맑은 고딕" charset="0"/>
                <a:ea typeface="맑은 고딕" charset="0"/>
              </a:rPr>
              <a:t> Animation Speed </a:t>
            </a:r>
            <a:r>
              <a:rPr sz="1800">
                <a:latin typeface="맑은 고딕" charset="0"/>
                <a:ea typeface="맑은 고딕" charset="0"/>
              </a:rPr>
              <a:t>Button이라는</a:t>
            </a:r>
            <a:r>
              <a:rPr sz="1800">
                <a:latin typeface="맑은 고딕" charset="0"/>
                <a:ea typeface="맑은 고딕" charset="0"/>
              </a:rPr>
              <a:t>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9" name="Rect 0"/>
          <p:cNvSpPr txBox="1">
            <a:spLocks/>
          </p:cNvSpPr>
          <p:nvPr/>
        </p:nvSpPr>
        <p:spPr>
          <a:xfrm rot="0">
            <a:off x="6813550" y="5306060"/>
            <a:ext cx="4161790" cy="92392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UI에서 Button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생성하고 Camera Culling </a:t>
            </a:r>
            <a:r>
              <a:rPr sz="1800">
                <a:latin typeface="맑은 고딕" charset="0"/>
                <a:ea typeface="맑은 고딕" charset="0"/>
              </a:rPr>
              <a:t>Button이라는</a:t>
            </a:r>
            <a:r>
              <a:rPr sz="1800">
                <a:latin typeface="맑은 고딕" charset="0"/>
                <a:ea typeface="맑은 고딕" charset="0"/>
              </a:rPr>
              <a:t>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5" name="그림 28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38275"/>
            <a:ext cx="2679065" cy="3636010"/>
          </a:xfrm>
          <a:prstGeom prst="roundRect"/>
          <a:solidFill>
            <a:srgbClr val="EDEDED"/>
          </a:solidFill>
        </p:spPr>
      </p:pic>
      <p:pic>
        <p:nvPicPr>
          <p:cNvPr id="97" name="그림 5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65905" y="2334260"/>
            <a:ext cx="1319530" cy="1844040"/>
          </a:xfrm>
          <a:prstGeom prst="roundRect"/>
          <a:solidFill>
            <a:srgbClr val="EDEDED"/>
          </a:solidFill>
        </p:spPr>
      </p:pic>
      <p:pic>
        <p:nvPicPr>
          <p:cNvPr id="98" name="그림 8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41450"/>
            <a:ext cx="2627630" cy="3636010"/>
          </a:xfrm>
          <a:prstGeom prst="roundRect"/>
          <a:solidFill>
            <a:srgbClr val="EDEDED"/>
          </a:solidFill>
        </p:spPr>
      </p:pic>
      <p:pic>
        <p:nvPicPr>
          <p:cNvPr id="99" name="그림 1" descr="C:/Users/Admin1/AppData/Roaming/PolarisOffice/ETemp/6696_24108808/fImage1025422841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05010" y="2325370"/>
            <a:ext cx="1361440" cy="18440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80535" y="436245"/>
            <a:ext cx="36436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여덟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77" name="텍스트 상자 6"/>
          <p:cNvSpPr txBox="1">
            <a:spLocks/>
          </p:cNvSpPr>
          <p:nvPr/>
        </p:nvSpPr>
        <p:spPr>
          <a:xfrm rot="0">
            <a:off x="6839585" y="2994025"/>
            <a:ext cx="41179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h14_nonPBR 오브젝트의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8" name="그림 7" descr="C:/Users/Admin1/AppData/Roaming/PolarisOffice/ETemp/6696_24108808/fImage159682941942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643380"/>
            <a:ext cx="4135120" cy="1259840"/>
          </a:xfrm>
          <a:prstGeom prst="roundRect"/>
          <a:solidFill>
            <a:srgbClr val="EDEDED"/>
          </a:solidFill>
        </p:spPr>
      </p:pic>
      <p:pic>
        <p:nvPicPr>
          <p:cNvPr id="79" name="그림 4" descr="C:/Users/Admin1/AppData/Roaming/PolarisOffice/ETemp/6696_24108808/fImage250212298467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680" y="1438275"/>
            <a:ext cx="2687320" cy="3342640"/>
          </a:xfrm>
          <a:prstGeom prst="roundRect"/>
          <a:solidFill>
            <a:srgbClr val="EDEDED"/>
          </a:solidFill>
        </p:spPr>
      </p:pic>
      <p:pic>
        <p:nvPicPr>
          <p:cNvPr id="80" name="그림 7" descr="C:/Users/Admin1/AppData/Roaming/PolarisOffice/ETemp/6696_24108808/fImage122652306334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65905" y="2092960"/>
            <a:ext cx="1327785" cy="2016125"/>
          </a:xfrm>
          <a:prstGeom prst="roundRect"/>
          <a:solidFill>
            <a:srgbClr val="EDEDED"/>
          </a:solidFill>
        </p:spPr>
      </p:pic>
      <p:sp>
        <p:nvSpPr>
          <p:cNvPr id="81" name="텍스트 상자 10"/>
          <p:cNvSpPr txBox="1">
            <a:spLocks/>
          </p:cNvSpPr>
          <p:nvPr/>
        </p:nvSpPr>
        <p:spPr>
          <a:xfrm rot="0">
            <a:off x="1249680" y="5033010"/>
            <a:ext cx="4143375" cy="110807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그러고 나서 UI에서 Lagacy에 </a:t>
            </a:r>
            <a:r>
              <a:rPr sz="1800">
                <a:latin typeface="맑은 고딕" charset="0"/>
                <a:ea typeface="맑은 고딕" charset="0"/>
              </a:rPr>
              <a:t>Dropdown</a:t>
            </a:r>
            <a:r>
              <a:rPr sz="1800">
                <a:latin typeface="맑은 고딕" charset="0"/>
                <a:ea typeface="맑은 고딕" charset="0"/>
              </a:rPr>
              <a:t>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생성한 다음 Animator </a:t>
            </a:r>
            <a:r>
              <a:rPr sz="1800">
                <a:latin typeface="맑은 고딕" charset="0"/>
                <a:ea typeface="맑은 고딕" charset="0"/>
              </a:rPr>
              <a:t>Culling</a:t>
            </a:r>
            <a:r>
              <a:rPr sz="1800">
                <a:latin typeface="맑은 고딕" charset="0"/>
                <a:ea typeface="맑은 고딕" charset="0"/>
              </a:rPr>
              <a:t> Mode DropDown 이라는 </a:t>
            </a:r>
            <a:r>
              <a:rPr sz="1800">
                <a:latin typeface="맑은 고딕" charset="0"/>
                <a:ea typeface="맑은 고딕" charset="0"/>
              </a:rPr>
              <a:t>이름으로</a:t>
            </a:r>
            <a:r>
              <a:rPr sz="1800">
                <a:latin typeface="맑은 고딕" charset="0"/>
                <a:ea typeface="맑은 고딕" charset="0"/>
              </a:rPr>
              <a:t> 정의합니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2" name="그림 11" descr="C:/Users/Admin1/AppData/Roaming/PolarisOffice/ETemp/6696_24108808/fImage127672326500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9585" y="3768725"/>
            <a:ext cx="4117975" cy="1339850"/>
          </a:xfrm>
          <a:prstGeom prst="roundRect"/>
          <a:solidFill>
            <a:srgbClr val="EDEDED"/>
          </a:solidFill>
        </p:spPr>
      </p:pic>
      <p:sp>
        <p:nvSpPr>
          <p:cNvPr id="83" name="텍스트 상자 14"/>
          <p:cNvSpPr txBox="1">
            <a:spLocks/>
          </p:cNvSpPr>
          <p:nvPr/>
        </p:nvSpPr>
        <p:spPr>
          <a:xfrm rot="0">
            <a:off x="6851015" y="5184140"/>
            <a:ext cx="41148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sz="1800">
                <a:latin typeface="맑은 고딕" charset="0"/>
                <a:ea typeface="맑은 고딕" charset="0"/>
              </a:rPr>
              <a:t>Animator Culling Mode </a:t>
            </a:r>
            <a:r>
              <a:rPr sz="1800">
                <a:latin typeface="맑은 고딕" charset="0"/>
                <a:ea typeface="맑은 고딕" charset="0"/>
              </a:rPr>
              <a:t>DropDown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 앵커를 </a:t>
            </a:r>
            <a:r>
              <a:rPr lang="ko-KR" sz="1800">
                <a:latin typeface="맑은 고딕" charset="0"/>
                <a:ea typeface="맑은 고딕" charset="0"/>
              </a:rPr>
              <a:t>지정하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2605" y="386715"/>
            <a:ext cx="35401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아홉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03" name="Rect 0"/>
          <p:cNvSpPr txBox="1">
            <a:spLocks/>
          </p:cNvSpPr>
          <p:nvPr/>
        </p:nvSpPr>
        <p:spPr>
          <a:xfrm rot="0">
            <a:off x="1229995" y="2972435"/>
            <a:ext cx="414972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그런 다음 </a:t>
            </a:r>
            <a:r>
              <a:rPr lang="ko-KR" sz="1800">
                <a:latin typeface="맑은 고딕" charset="0"/>
                <a:ea typeface="맑은 고딕" charset="0"/>
              </a:rPr>
              <a:t>Animator Manager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위치와 회전 값을 </a:t>
            </a:r>
            <a:r>
              <a:rPr lang="ko-KR" sz="1800">
                <a:latin typeface="맑은 고딕" charset="0"/>
                <a:ea typeface="맑은 고딕" charset="0"/>
              </a:rPr>
              <a:t>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" name="Picture " descr="C:/Users/Admin1/AppData/Roaming/PolarisOffice/ETemp/11056_9762696/fImage12204347935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1454785"/>
            <a:ext cx="4149725" cy="1397000"/>
          </a:xfrm>
          <a:prstGeom prst="roundRect"/>
          <a:solidFill>
            <a:srgbClr val="EDEDED"/>
          </a:solidFill>
        </p:spPr>
      </p:pic>
      <p:sp>
        <p:nvSpPr>
          <p:cNvPr id="129" name="Rect 0"/>
          <p:cNvSpPr txBox="1">
            <a:spLocks/>
          </p:cNvSpPr>
          <p:nvPr/>
        </p:nvSpPr>
        <p:spPr>
          <a:xfrm rot="0">
            <a:off x="1224280" y="5556250"/>
            <a:ext cx="41490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그다음으로</a:t>
            </a:r>
            <a:r>
              <a:rPr lang="ko-KR" sz="1800">
                <a:latin typeface="맑은 고딕" charset="0"/>
                <a:ea typeface="맑은 고딕" charset="0"/>
              </a:rPr>
              <a:t> Ch19_nonPBR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0" name="Picture " descr="C:/Users/Admin1/AppData/Roaming/PolarisOffice/ETemp/11056_9762696/fImage16249296482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3805" y="3962400"/>
            <a:ext cx="4136390" cy="1455420"/>
          </a:xfrm>
          <a:prstGeom prst="roundRect"/>
          <a:solidFill>
            <a:srgbClr val="EDEDED"/>
          </a:solidFill>
        </p:spPr>
      </p:pic>
      <p:sp>
        <p:nvSpPr>
          <p:cNvPr id="131" name="텍스트 상자 17"/>
          <p:cNvSpPr txBox="1">
            <a:spLocks/>
          </p:cNvSpPr>
          <p:nvPr/>
        </p:nvSpPr>
        <p:spPr>
          <a:xfrm rot="0">
            <a:off x="6822440" y="4258945"/>
            <a:ext cx="411797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</a:t>
            </a:r>
            <a:r>
              <a:rPr sz="1800">
                <a:latin typeface="맑은 고딕" charset="0"/>
                <a:ea typeface="맑은 고딕" charset="0"/>
              </a:rPr>
              <a:t>빈 게임 오브젝트를 </a:t>
            </a:r>
            <a:r>
              <a:rPr sz="1800">
                <a:latin typeface="맑은 고딕" charset="0"/>
                <a:ea typeface="맑은 고딕" charset="0"/>
              </a:rPr>
              <a:t>생성한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Manager라는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이름을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AnimatorManager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스크립트를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AnimatorManager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2" name="그림 18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55420"/>
            <a:ext cx="2369185" cy="2576195"/>
          </a:xfrm>
          <a:prstGeom prst="roundRect"/>
          <a:solidFill>
            <a:srgbClr val="EDEDED"/>
          </a:solidFill>
        </p:spPr>
      </p:pic>
      <p:cxnSp>
        <p:nvCxnSpPr>
          <p:cNvPr id="134" name="도형 20"/>
          <p:cNvCxnSpPr>
            <a:stCxn id="136" idx="0"/>
            <a:endCxn id="137" idx="2"/>
          </p:cNvCxnSpPr>
          <p:nvPr/>
        </p:nvCxnSpPr>
        <p:spPr>
          <a:xfrm rot="0" flipV="1">
            <a:off x="10163810" y="3023235"/>
            <a:ext cx="9525" cy="3194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그림 2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19640" y="3342005"/>
            <a:ext cx="689610" cy="689610"/>
          </a:xfrm>
          <a:prstGeom prst="roundRect"/>
          <a:solidFill>
            <a:srgbClr val="EDEDED"/>
          </a:solidFill>
        </p:spPr>
      </p:pic>
      <p:pic>
        <p:nvPicPr>
          <p:cNvPr id="137" name="그림 2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98000" y="1447165"/>
            <a:ext cx="1550670" cy="15767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16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