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77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80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11" Type="http://schemas.openxmlformats.org/officeDocument/2006/relationships/image" Target="../media/fImage47031079169.png"></Relationship><Relationship Id="rId15" Type="http://schemas.openxmlformats.org/officeDocument/2006/relationships/image" Target="../media/fImage49469741.png"></Relationship><Relationship Id="rId16" Type="http://schemas.openxmlformats.org/officeDocument/2006/relationships/image" Target="../media/fImage2461988467.png"></Relationship><Relationship Id="rId18" Type="http://schemas.openxmlformats.org/officeDocument/2006/relationships/image" Target="../media/fImage121938241.png"></Relationship><Relationship Id="rId1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image" Target="../media/fImage159789841.png"></Relationship><Relationship Id="rId15" Type="http://schemas.openxmlformats.org/officeDocument/2006/relationships/image" Target="../media/fImage2461988467.png"></Relationship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8" Type="http://schemas.openxmlformats.org/officeDocument/2006/relationships/image" Target="../media/fImage47031079169.png"></Relationship><Relationship Id="rId1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9789841.png"></Relationship><Relationship Id="rId5" Type="http://schemas.openxmlformats.org/officeDocument/2006/relationships/image" Target="../media/fImage2461988467.png"></Relationship><Relationship Id="rId6" Type="http://schemas.openxmlformats.org/officeDocument/2006/relationships/image" Target="../media/fImage56891036500.png"></Relationship><Relationship Id="rId7" Type="http://schemas.openxmlformats.org/officeDocument/2006/relationships/image" Target="../media/fImage47031079169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7031079169.png"></Relationship><Relationship Id="rId3" Type="http://schemas.openxmlformats.org/officeDocument/2006/relationships/image" Target="../media/fImage124181885724.png"></Relationship><Relationship Id="rId4" Type="http://schemas.openxmlformats.org/officeDocument/2006/relationships/image" Target="../media/fImage72651891478.png"></Relationship><Relationship Id="rId5" Type="http://schemas.openxmlformats.org/officeDocument/2006/relationships/image" Target="../media/fImage78671909358.png"></Relationship><Relationship Id="rId6" Type="http://schemas.openxmlformats.org/officeDocument/2006/relationships/image" Target="../media/fImage2242171946962.png"></Relationship></Relationships>
</file>

<file path=ppt/slides/_rels/slide5.xml.rels><?xml version="1.0" encoding="UTF-8"?>
<Relationships xmlns="http://schemas.openxmlformats.org/package/2006/relationships"><Relationship Id="rId9" Type="http://schemas.openxmlformats.org/officeDocument/2006/relationships/image" Target="../media/fImage108091599358.png"></Relationship><Relationship Id="rId10" Type="http://schemas.openxmlformats.org/officeDocument/2006/relationships/image" Target="../media/fImage12464964464.png"></Relationship><Relationship Id="rId11" Type="http://schemas.openxmlformats.org/officeDocument/2006/relationships/image" Target="../media/fImage106112284464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89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PhysicsControl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76500"/>
          </a:xfrm>
          <a:prstGeom prst="roundRect"/>
          <a:solidFill>
            <a:srgbClr val="EDEDED"/>
          </a:solidFill>
        </p:spPr>
      </p:pic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5755" cy="135128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4" idx="0"/>
            <a:endCxn id="23" idx="2"/>
          </p:cNvCxnSpPr>
          <p:nvPr/>
        </p:nvCxnSpPr>
        <p:spPr>
          <a:xfrm rot="0" flipV="1">
            <a:off x="4740910" y="2834640"/>
            <a:ext cx="3810" cy="3613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 descr="C:/Users/Admin1/AppData/Roaming/PolarisOffice/ETemp/20324_11685168/fImage494697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1785" y="1452880"/>
            <a:ext cx="1245870" cy="1382395"/>
          </a:xfrm>
          <a:prstGeom prst="roundRect"/>
          <a:solidFill>
            <a:srgbClr val="EDEDED"/>
          </a:solidFill>
        </p:spPr>
      </p:pic>
      <p:pic>
        <p:nvPicPr>
          <p:cNvPr id="24" name="그림 4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36600"/>
          </a:xfrm>
          <a:prstGeom prst="roundRect"/>
          <a:solidFill>
            <a:srgbClr val="EDEDED"/>
          </a:solidFill>
        </p:spPr>
      </p:pic>
      <p:pic>
        <p:nvPicPr>
          <p:cNvPr id="25" name="그림 1" descr="C:/Users/Admin1/AppData/Roaming/PolarisOffice/ETemp/20324_11685168/fImage12193824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53593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39520" y="4151630"/>
            <a:ext cx="41300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9" name="도형 6"/>
          <p:cNvCxnSpPr/>
          <p:nvPr/>
        </p:nvCxnSpPr>
        <p:spPr>
          <a:xfrm rot="0" flipV="1">
            <a:off x="4740910" y="2849245"/>
            <a:ext cx="635" cy="3467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8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2" name="그림 9" descr="C:/Users/Admin1/AppData/Roaming/PolarisOffice/ETemp/20324_11685168/fImage532088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4640" y="1458595"/>
            <a:ext cx="1273810" cy="1391285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20324_11685168/fImage1242992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680460"/>
            <a:ext cx="4130675" cy="1749425"/>
          </a:xfrm>
          <a:prstGeom prst="roundRect"/>
          <a:solidFill>
            <a:srgbClr val="EDEDED"/>
          </a:solidFill>
        </p:spPr>
      </p:pic>
      <p:pic>
        <p:nvPicPr>
          <p:cNvPr id="45" name="그림 24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81630"/>
            <a:ext cx="41230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4072255"/>
            <a:ext cx="41484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</a:t>
            </a:r>
            <a:r>
              <a:rPr lang="ko-KR" sz="1800">
                <a:latin typeface="맑은 고딕" charset="0"/>
                <a:ea typeface="맑은 고딕" charset="0"/>
              </a:rPr>
              <a:t>ree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</a:t>
            </a:r>
            <a:r>
              <a:rPr lang="ko-KR" sz="1800">
                <a:latin typeface="맑은 고딕" charset="0"/>
                <a:ea typeface="맑은 고딕" charset="0"/>
              </a:rPr>
              <a:t>Three)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6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8" name="도형 27"/>
          <p:cNvCxnSpPr>
            <a:endCxn id="40" idx="2"/>
          </p:cNvCxnSpPr>
          <p:nvPr/>
        </p:nvCxnSpPr>
        <p:spPr>
          <a:xfrm rot="0" flipV="1">
            <a:off x="4740910" y="2823210"/>
            <a:ext cx="5080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28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0" name="그림 30" descr="C:/Users/Admin1/AppData/Roaming/PolarisOffice/ETemp/20324_11685168/fImage568910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3530" y="1437005"/>
            <a:ext cx="1264920" cy="1386840"/>
          </a:xfrm>
          <a:prstGeom prst="roundRect"/>
          <a:solidFill>
            <a:srgbClr val="EDEDED"/>
          </a:solidFill>
        </p:spPr>
      </p:pic>
      <p:pic>
        <p:nvPicPr>
          <p:cNvPr id="41" name="그림 33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8163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 descr="C:/Users/Admin1/AppData/Roaming/PolarisOffice/ETemp/20324_11685168/fImage12418106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966210"/>
            <a:ext cx="4122420" cy="1394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Picture 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2" name="Rect 0"/>
          <p:cNvSpPr txBox="1">
            <a:spLocks/>
          </p:cNvSpPr>
          <p:nvPr/>
        </p:nvSpPr>
        <p:spPr>
          <a:xfrm rot="0">
            <a:off x="6826885" y="288163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Picture " descr="C:/Users/Admin1/AppData/Roaming/PolarisOffice/ETemp/20324_11685168/fImage1241818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966210"/>
            <a:ext cx="4122420" cy="1394460"/>
          </a:xfrm>
          <a:prstGeom prst="roundRect"/>
          <a:solidFill>
            <a:srgbClr val="EDEDED"/>
          </a:solidFill>
        </p:spPr>
      </p:pic>
      <p:pic>
        <p:nvPicPr>
          <p:cNvPr id="44" name="그림 38" descr="C:/Users/Admin1/AppData/Roaming/PolarisOffice/ETemp/20324_11685168/fImage7265189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61770"/>
            <a:ext cx="1421130" cy="1197610"/>
          </a:xfrm>
          <a:prstGeom prst="roundRect"/>
          <a:solidFill>
            <a:srgbClr val="EDEDED"/>
          </a:solidFill>
        </p:spPr>
      </p:pic>
      <p:pic>
        <p:nvPicPr>
          <p:cNvPr id="45" name="그림 41" descr="C:/Users/Admin1/AppData/Roaming/PolarisOffice/ETemp/20324_11685168/fImage7867190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88285" y="1454785"/>
            <a:ext cx="2590165" cy="1212850"/>
          </a:xfrm>
          <a:prstGeom prst="roundRect"/>
          <a:solidFill>
            <a:srgbClr val="EDEDED"/>
          </a:solidFill>
        </p:spPr>
      </p:pic>
      <p:sp>
        <p:nvSpPr>
          <p:cNvPr id="46" name="텍스트 상자 44"/>
          <p:cNvSpPr txBox="1">
            <a:spLocks/>
          </p:cNvSpPr>
          <p:nvPr/>
        </p:nvSpPr>
        <p:spPr>
          <a:xfrm rot="0">
            <a:off x="1231265" y="2764790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Mod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Scout Robot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6" descr="C:/Users/Admin1/AppData/Roaming/PolarisOffice/ETemp/20324_11685168/fImage224217194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2515" y="1886585"/>
            <a:ext cx="626745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19735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2375" y="3844290"/>
            <a:ext cx="41402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476375"/>
            <a:ext cx="4137660" cy="2198370"/>
          </a:xfrm>
          <a:prstGeom prst="roundRect"/>
          <a:solidFill>
            <a:srgbClr val="EDEDED"/>
          </a:solidFill>
        </p:spPr>
      </p:pic>
      <p:sp>
        <p:nvSpPr>
          <p:cNvPr id="27" name="텍스트 상자 22"/>
          <p:cNvSpPr txBox="1">
            <a:spLocks/>
          </p:cNvSpPr>
          <p:nvPr/>
        </p:nvSpPr>
        <p:spPr>
          <a:xfrm rot="0">
            <a:off x="6824980" y="3050540"/>
            <a:ext cx="4129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23" descr="C:/Users/Admin1/AppData/Roaming/PolarisOffice/ETemp/20324_11685168/fImage1246496446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7005"/>
            <a:ext cx="4131945" cy="1551305"/>
          </a:xfrm>
          <a:prstGeom prst="roundRect"/>
          <a:solidFill>
            <a:srgbClr val="EDEDED"/>
          </a:solidFill>
        </p:spPr>
      </p:pic>
      <p:pic>
        <p:nvPicPr>
          <p:cNvPr id="29" name="그림 47" descr="C:/Users/Admin1/AppData/Roaming/PolarisOffice/ETemp/20324_11685168/fImage10611228446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903345"/>
            <a:ext cx="4044950" cy="1241425"/>
          </a:xfrm>
          <a:prstGeom prst="roundRect"/>
          <a:solidFill>
            <a:srgbClr val="EDEDED"/>
          </a:solidFill>
        </p:spPr>
      </p:pic>
      <p:sp>
        <p:nvSpPr>
          <p:cNvPr id="30" name="텍스트 상자 48"/>
          <p:cNvSpPr txBox="1">
            <a:spLocks/>
          </p:cNvSpPr>
          <p:nvPr/>
        </p:nvSpPr>
        <p:spPr>
          <a:xfrm rot="0">
            <a:off x="6828790" y="5200015"/>
            <a:ext cx="40576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 Material를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Bounciness값과 Bounce </a:t>
            </a:r>
            <a:r>
              <a:rPr lang="ko-KR" sz="1800">
                <a:latin typeface="맑은 고딕" charset="0"/>
                <a:ea typeface="맑은 고딕" charset="0"/>
              </a:rPr>
              <a:t>Combine값을</a:t>
            </a:r>
            <a:r>
              <a:rPr lang="ko-KR" sz="1800">
                <a:latin typeface="맑은 고딕" charset="0"/>
                <a:ea typeface="맑은 고딕" charset="0"/>
              </a:rPr>
              <a:t> 최대로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320165" y="5471160"/>
            <a:ext cx="4038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20324_11685168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260" y="1404620"/>
            <a:ext cx="4051300" cy="3923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