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62" r:id="rId12"/>
  </p:sldMasterIdLst>
  <p:notesMasterIdLst>
    <p:notesMasterId r:id="rId14"/>
  </p:notesMasterIdLst>
  <p:sldIdLst>
    <p:sldId id="303" r:id="rId16"/>
    <p:sldId id="315" r:id="rId17"/>
    <p:sldId id="317" r:id="rId18"/>
    <p:sldId id="320" r:id="rId19"/>
    <p:sldId id="316" r:id="rId20"/>
    <p:sldId id="318" r:id="rId21"/>
    <p:sldId id="314" r:id="rId22"/>
    <p:sldId id="319" r:id="rId23"/>
    <p:sldId id="322" r:id="rId24"/>
    <p:sldId id="323" r:id="rId25"/>
    <p:sldId id="324" r:id="rId26"/>
    <p:sldId id="325" r:id="rId27"/>
    <p:sldId id="326" r:id="rId28"/>
    <p:sldId id="327" r:id="rId29"/>
    <p:sldId id="329" r:id="rId30"/>
    <p:sldId id="32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382596962.png"></Relationship><Relationship Id="rId3" Type="http://schemas.openxmlformats.org/officeDocument/2006/relationships/image" Target="../media/fImage128912794464.png"></Relationship><Relationship Id="rId4" Type="http://schemas.openxmlformats.org/officeDocument/2006/relationships/image" Target="../media/fImage30172825705.png"></Relationship><Relationship Id="rId5" Type="http://schemas.openxmlformats.org/officeDocument/2006/relationships/image" Target="../media/fImage55662838145.png"></Relationship><Relationship Id="rId6" Type="http://schemas.openxmlformats.org/officeDocument/2006/relationships/image" Target="../media/fImage94582843281.png"></Relationship><Relationship Id="rId7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8223006827.png"></Relationship><Relationship Id="rId3" Type="http://schemas.openxmlformats.org/officeDocument/2006/relationships/image" Target="../media/fImage114453019961.png"></Relationship><Relationship Id="rId4" Type="http://schemas.openxmlformats.org/officeDocument/2006/relationships/image" Target="../media/fImage16075303491.png"></Relationship><Relationship Id="rId5" Type="http://schemas.openxmlformats.org/officeDocument/2006/relationships/image" Target="../media/fImage195603042995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30252115705.png"></Relationship><Relationship Id="rId3" Type="http://schemas.openxmlformats.org/officeDocument/2006/relationships/image" Target="../media/fImage121203211942.png"></Relationship><Relationship Id="rId4" Type="http://schemas.openxmlformats.org/officeDocument/2006/relationships/image" Target="../media/fImage22353224827.png"></Relationship><Relationship Id="rId5" Type="http://schemas.openxmlformats.org/officeDocument/2006/relationships/image" Target="../media/fImage74723245436.png"></Relationship><Relationship Id="rId6" Type="http://schemas.openxmlformats.org/officeDocument/2006/relationships/image" Target="../media/fImage113133272391.png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98343460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142403463902.png"></Relationship><Relationship Id="rId5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012357153.png"></Relationship><Relationship Id="rId3" Type="http://schemas.openxmlformats.org/officeDocument/2006/relationships/image" Target="../media/fImage14240358292.png"></Relationship><Relationship Id="rId4" Type="http://schemas.openxmlformats.org/officeDocument/2006/relationships/image" Target="../media/fImage164213592382.png"></Relationship><Relationship Id="rId5" Type="http://schemas.openxmlformats.org/officeDocument/2006/relationships/image" Target="../media/fImage118943607421.png"></Relationship><Relationship Id="rId6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3413958716.png"></Relationship><Relationship Id="rId3" Type="http://schemas.openxmlformats.org/officeDocument/2006/relationships/image" Target="../media/fImage114143969718.png"></Relationship><Relationship Id="rId4" Type="http://schemas.openxmlformats.org/officeDocument/2006/relationships/image" Target="../media/fImage113473979895.png"></Relationship><Relationship Id="rId5" Type="http://schemas.openxmlformats.org/officeDocument/2006/relationships/image" Target="../media/fImage113053985447.png"></Relationship><Relationship Id="rId6" Type="http://schemas.openxmlformats.org/officeDocument/2006/relationships/image" Target="../media/fImage2063954071726.png"></Relationship><Relationship Id="rId7" Type="http://schemas.openxmlformats.org/officeDocument/2006/relationships/image" Target="../media/fImage221224104771.png"></Relationship><Relationship Id="rId8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1373891538.png"></Relationship><Relationship Id="rId3" Type="http://schemas.openxmlformats.org/officeDocument/2006/relationships/image" Target="../media/fImage33013901869.png"></Relationship><Relationship Id="rId4" Type="http://schemas.openxmlformats.org/officeDocument/2006/relationships/image" Target="../media/fImage235094089912.png"></Relationship><Relationship Id="rId5" Type="http://schemas.openxmlformats.org/officeDocument/2006/relationships/notesSlide" Target="../notesSlides/notesSlide16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2.xml"></Relationship><Relationship Id="rId9" Type="http://schemas.openxmlformats.org/officeDocument/2006/relationships/image" Target="../media/fImage1928117041.png"></Relationship><Relationship Id="rId10" Type="http://schemas.openxmlformats.org/officeDocument/2006/relationships/image" Target="../media/fImage9234265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54331748467.png"></Relationship><Relationship Id="rId10" Type="http://schemas.openxmlformats.org/officeDocument/2006/relationships/image" Target="../media/fImage54801899169.png"></Relationship><Relationship Id="rId11" Type="http://schemas.openxmlformats.org/officeDocument/2006/relationships/image" Target="../media/fImage113352608467.png"></Relationship><Relationship Id="rId12" Type="http://schemas.openxmlformats.org/officeDocument/2006/relationships/image" Target="../media/fImage127332646334.png"></Relationship><Relationship Id="rId13" Type="http://schemas.openxmlformats.org/officeDocument/2006/relationships/image" Target="../media/fImage119382726500.png"></Relationship><Relationship Id="rId14" Type="http://schemas.openxmlformats.org/officeDocument/2006/relationships/image" Target="../media/fImage223252759169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191501945724.png"></Relationship><Relationship Id="rId9" Type="http://schemas.openxmlformats.org/officeDocument/2006/relationships/image" Target="../media/fImage125483459358.png"></Relationship><Relationship Id="rId10" Type="http://schemas.openxmlformats.org/officeDocument/2006/relationships/image" Target="../media/fImage100302685724.png"></Relationship><Relationship Id="rId11" Type="http://schemas.openxmlformats.org/officeDocument/2006/relationships/image" Target="../media/fImage17337189846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64291715724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21013266962.png"></Relationship><Relationship Id="rId9" Type="http://schemas.openxmlformats.org/officeDocument/2006/relationships/image" Target="../media/fImage603472316500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94852004464.png"></Relationship><Relationship Id="rId10" Type="http://schemas.openxmlformats.org/officeDocument/2006/relationships/image" Target="../media/fImage97142015705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9" Type="http://schemas.openxmlformats.org/officeDocument/2006/relationships/image" Target="../media/fImage150362771478.png"></Relationship><Relationship Id="rId10" Type="http://schemas.openxmlformats.org/officeDocument/2006/relationships/image" Target="../media/fImage135102789358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94852938145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0442943281.png"></Relationship><Relationship Id="rId3" Type="http://schemas.openxmlformats.org/officeDocument/2006/relationships/image" Target="../media/fImage132672956827.png"></Relationship><Relationship Id="rId4" Type="http://schemas.openxmlformats.org/officeDocument/2006/relationships/image" Target="../media/fImage129512979961.png"></Relationship><Relationship Id="rId5" Type="http://schemas.openxmlformats.org/officeDocument/2006/relationships/image" Target="../media/fImage11478298491.png"></Relationship><Relationship Id="rId6" Type="http://schemas.openxmlformats.org/officeDocument/2006/relationships/image" Target="../media/fImage54332992995.png"></Relationship><Relationship Id="rId7" Type="http://schemas.openxmlformats.org/officeDocument/2006/relationships/image" Target="../media/fImage126203041942.png"></Relationship><Relationship Id="rId8" Type="http://schemas.openxmlformats.org/officeDocument/2006/relationships/notesSlide" Target="../notesSlides/notesSlide9.xml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37565" y="5269865"/>
            <a:ext cx="4497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306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470" y="2690495"/>
            <a:ext cx="1952625" cy="1882775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87725" y="2686050"/>
            <a:ext cx="1952625" cy="1882775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28370" y="4741545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76625" y="4756150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0295" y="2860040"/>
            <a:ext cx="1444625" cy="513080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6175" y="2855595"/>
            <a:ext cx="1444625" cy="513080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47750" y="337502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96005" y="338010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19250" y="3695700"/>
            <a:ext cx="303974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645" y="1395095"/>
            <a:ext cx="4502150" cy="1120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168140"/>
            <a:ext cx="41865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On 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 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5267325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Home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2" descr="C:/Users/Admin1/AppData/Roaming/PolarisOffice/ETemp/8940_18798640/fImage19138259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513205"/>
            <a:ext cx="2527300" cy="3508375"/>
          </a:xfrm>
          <a:prstGeom prst="roundRect"/>
          <a:solidFill>
            <a:srgbClr val="EDEDED"/>
          </a:solidFill>
        </p:spPr>
      </p:pic>
      <p:pic>
        <p:nvPicPr>
          <p:cNvPr id="49" name="그림 39" descr="C:/Users/Admin1/AppData/Roaming/PolarisOffice/ETemp/8940_18798640/fImage12891279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0495" y="2002790"/>
            <a:ext cx="1426845" cy="2536825"/>
          </a:xfrm>
          <a:prstGeom prst="roundRect"/>
          <a:solidFill>
            <a:srgbClr val="EDEDED"/>
          </a:solidFill>
        </p:spPr>
      </p:pic>
      <p:pic>
        <p:nvPicPr>
          <p:cNvPr id="50" name="그림 43" descr="C:/Users/Admin1/AppData/Roaming/PolarisOffice/ETemp/8940_18798640/fImage3017282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524635"/>
            <a:ext cx="2710815" cy="1202690"/>
          </a:xfrm>
          <a:prstGeom prst="roundRect"/>
          <a:solidFill>
            <a:srgbClr val="EDEDED"/>
          </a:solidFill>
        </p:spPr>
      </p:pic>
      <p:pic>
        <p:nvPicPr>
          <p:cNvPr id="51" name="그림 44" descr="C:/Users/Admin1/AppData/Roaming/PolarisOffice/ETemp/8940_18798640/fImage5566283814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2884805"/>
            <a:ext cx="2686050" cy="1106170"/>
          </a:xfrm>
          <a:prstGeom prst="roundRect"/>
          <a:solidFill>
            <a:srgbClr val="EDEDED"/>
          </a:solidFill>
        </p:spPr>
      </p:pic>
      <p:pic>
        <p:nvPicPr>
          <p:cNvPr id="52" name="그림 45" descr="C:/Users/Admin1/AppData/Roaming/PolarisOffice/ETemp/8940_18798640/fImage9458284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513205"/>
            <a:ext cx="1330325" cy="2477770"/>
          </a:xfrm>
          <a:prstGeom prst="roundRect"/>
          <a:solidFill>
            <a:srgbClr val="EDEDED"/>
          </a:solidFill>
        </p:spPr>
      </p:pic>
      <p:cxnSp>
        <p:nvCxnSpPr>
          <p:cNvPr id="53" name="도형 48"/>
          <p:cNvCxnSpPr/>
          <p:nvPr/>
        </p:nvCxnSpPr>
        <p:spPr>
          <a:xfrm rot="0">
            <a:off x="7739380" y="2602230"/>
            <a:ext cx="1306195" cy="95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525645" y="467995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991100"/>
            <a:ext cx="41713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 </a:t>
            </a:r>
            <a:r>
              <a:rPr sz="1800">
                <a:latin typeface="맑은 고딕" charset="0"/>
                <a:ea typeface="맑은 고딕" charset="0"/>
              </a:rPr>
              <a:t>컴포넌</a:t>
            </a:r>
            <a:r>
              <a:rPr lang="ko-KR" sz="1800">
                <a:latin typeface="맑은 고딕" charset="0"/>
                <a:ea typeface="맑은 고딕" charset="0"/>
              </a:rPr>
              <a:t>트에 있는 Source Image에 Home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2806700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lang="ko-KR" sz="1800">
                <a:latin typeface="맑은 고딕" charset="0"/>
                <a:ea typeface="맑은 고딕" charset="0"/>
              </a:rPr>
              <a:t>ExitGame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49" descr="C:/Users/Admin1/AppData/Roaming/PolarisOffice/ETemp/8940_18798640/fImage5822300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8455" cy="1289050"/>
          </a:xfrm>
          <a:prstGeom prst="roundRect"/>
          <a:solidFill>
            <a:srgbClr val="EDEDED"/>
          </a:solidFill>
        </p:spPr>
      </p:pic>
      <p:pic>
        <p:nvPicPr>
          <p:cNvPr id="55" name="그림 52" descr="C:/Users/Admin1/AppData/Roaming/PolarisOffice/ETemp/8940_18798640/fImage11445301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74415"/>
            <a:ext cx="4138930" cy="1623695"/>
          </a:xfrm>
          <a:prstGeom prst="roundRect"/>
          <a:solidFill>
            <a:srgbClr val="EDEDED"/>
          </a:solidFill>
        </p:spPr>
      </p:pic>
      <p:sp>
        <p:nvSpPr>
          <p:cNvPr id="56" name="텍스트 상자 55"/>
          <p:cNvSpPr txBox="1">
            <a:spLocks/>
          </p:cNvSpPr>
          <p:nvPr/>
        </p:nvSpPr>
        <p:spPr>
          <a:xfrm rot="0">
            <a:off x="1230630" y="5280660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Home Button 오브젝트의 앵커를 지정하고,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56" descr="C:/Users/Admin1/AppData/Roaming/PolarisOffice/ETemp/8940_18798640/fImage16075303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195195"/>
          </a:xfrm>
          <a:prstGeom prst="roundRect"/>
          <a:solidFill>
            <a:srgbClr val="EDEDED"/>
          </a:solidFill>
        </p:spPr>
      </p:pic>
      <p:pic>
        <p:nvPicPr>
          <p:cNvPr id="58" name="그림 59" descr="C:/Users/Admin1/AppData/Roaming/PolarisOffice/ETemp/8940_18798640/fImage1956030429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3840480"/>
            <a:ext cx="4165600" cy="1064895"/>
          </a:xfrm>
          <a:prstGeom prst="roundRect"/>
          <a:solidFill>
            <a:srgbClr val="EDEDED"/>
          </a:solidFill>
        </p:spPr>
      </p:pic>
      <p:cxnSp>
        <p:nvCxnSpPr>
          <p:cNvPr id="59" name="도형 62"/>
          <p:cNvCxnSpPr/>
          <p:nvPr/>
        </p:nvCxnSpPr>
        <p:spPr>
          <a:xfrm rot="0" flipV="1">
            <a:off x="8147050" y="1779270"/>
            <a:ext cx="2685415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8470" y="5547995"/>
            <a:ext cx="41821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CreateCrystal 스크립트에서 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8615"/>
            <a:ext cx="41402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Create Crystal이라는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CreateCrystal 스크립트를 생성하여 Create Crystal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3" descr="C:/Users/Admin1/AppData/Roaming/PolarisOffice/ETemp/8940_18798640/fImage33025211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38275"/>
            <a:ext cx="2439035" cy="2502535"/>
          </a:xfrm>
          <a:prstGeom prst="roundRect"/>
          <a:solidFill>
            <a:srgbClr val="EDEDED"/>
          </a:solidFill>
        </p:spPr>
      </p:pic>
      <p:pic>
        <p:nvPicPr>
          <p:cNvPr id="61" name="그림 64" descr="C:/Users/Admin1/AppData/Roaming/PolarisOffice/ETemp/8940_18798640/fImage12120321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7155" y="1438275"/>
            <a:ext cx="1455420" cy="1388745"/>
          </a:xfrm>
          <a:prstGeom prst="roundRect"/>
          <a:solidFill>
            <a:srgbClr val="EDEDED"/>
          </a:solidFill>
        </p:spPr>
      </p:pic>
      <p:pic>
        <p:nvPicPr>
          <p:cNvPr id="62" name="그림 67" descr="C:/Users/Admin1/AppData/Roaming/PolarisOffice/ETemp/8940_18798640/fImage2235322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1805" y="3242310"/>
            <a:ext cx="686435" cy="706755"/>
          </a:xfrm>
          <a:prstGeom prst="roundRect"/>
          <a:solidFill>
            <a:srgbClr val="EDEDED"/>
          </a:solidFill>
        </p:spPr>
      </p:pic>
      <p:cxnSp>
        <p:nvCxnSpPr>
          <p:cNvPr id="63" name="도형 70"/>
          <p:cNvCxnSpPr>
            <a:stCxn id="62" idx="0"/>
            <a:endCxn id="61" idx="2"/>
          </p:cNvCxnSpPr>
          <p:nvPr/>
        </p:nvCxnSpPr>
        <p:spPr>
          <a:xfrm rot="0" flipV="1">
            <a:off x="4624705" y="2826385"/>
            <a:ext cx="10160" cy="4165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71" descr="C:/Users/Admin1/AppData/Roaming/PolarisOffice/ETemp/8940_18798640/fImage7472324543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53205"/>
            <a:ext cx="4131945" cy="1392555"/>
          </a:xfrm>
          <a:prstGeom prst="roundRect"/>
          <a:solidFill>
            <a:srgbClr val="EDEDED"/>
          </a:solidFill>
        </p:spPr>
      </p:pic>
      <p:pic>
        <p:nvPicPr>
          <p:cNvPr id="65" name="그림 77" descr="C:/Users/Admin1/AppData/Roaming/PolarisOffice/ETemp/8940_18798640/fImage1131332723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431925"/>
            <a:ext cx="4150360" cy="1636395"/>
          </a:xfrm>
          <a:prstGeom prst="roundRect"/>
          <a:solidFill>
            <a:srgbClr val="EDEDED"/>
          </a:solidFill>
        </p:spPr>
      </p:pic>
      <p:sp>
        <p:nvSpPr>
          <p:cNvPr id="66" name="텍스트 상자 78"/>
          <p:cNvSpPr txBox="1">
            <a:spLocks/>
          </p:cNvSpPr>
          <p:nvPr/>
        </p:nvSpPr>
        <p:spPr>
          <a:xfrm rot="0">
            <a:off x="6805295" y="3200400"/>
            <a:ext cx="41478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Crystal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0215" y="4151630"/>
            <a:ext cx="41821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982210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마스터 클라이언트에서만 ObjectCreation( ) 코루틴 함수로 5초 마다 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81" descr="C:/Users/Admin1/AppData/Roaming/PolarisOffice/ETemp/8940_18798640/fImage12198343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38910"/>
            <a:ext cx="4148455" cy="3391535"/>
          </a:xfrm>
          <a:prstGeom prst="rect"/>
          <a:noFill/>
        </p:spPr>
      </p:pic>
      <p:pic>
        <p:nvPicPr>
          <p:cNvPr id="69" name="그림 86" descr="C:/Users/Admin1/AppData/Roaming/PolarisOffice/ETemp/8940_18798640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38275"/>
            <a:ext cx="2411095" cy="2552700"/>
          </a:xfrm>
          <a:prstGeom prst="roundRect"/>
          <a:solidFill>
            <a:srgbClr val="EDEDED"/>
          </a:solidFill>
        </p:spPr>
      </p:pic>
      <p:pic>
        <p:nvPicPr>
          <p:cNvPr id="70" name="그림 87" descr="C:/Users/Admin1/AppData/Roaming/PolarisOffice/ETemp/8940_18798640/fImage14240346390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704340"/>
            <a:ext cx="1588770" cy="2012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791960" y="3054350"/>
            <a:ext cx="415671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Crystal 오브젝트에 있는 CreateCrystal 스크립트의 Point를 4개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Element 2에는 Third Point를 넣어준 다음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527304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아까 생성한 4개의 빈 게임 오브젝트를 선택하고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90" descr="C:/Users/Admin1/AppData/Roaming/PolarisOffice/ETemp/8940_18798640/fImage7012357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07460" y="2185670"/>
            <a:ext cx="1571625" cy="2479040"/>
          </a:xfrm>
          <a:prstGeom prst="roundRect"/>
          <a:solidFill>
            <a:srgbClr val="EDEDED"/>
          </a:solidFill>
        </p:spPr>
      </p:pic>
      <p:pic>
        <p:nvPicPr>
          <p:cNvPr id="72" name="그림 93" descr="C:/Users/Admin1/AppData/Roaming/PolarisOffice/ETemp/8940_18798640/fImage14240358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1430020"/>
            <a:ext cx="2414270" cy="3633470"/>
          </a:xfrm>
          <a:prstGeom prst="roundRect"/>
          <a:solidFill>
            <a:srgbClr val="EDEDED"/>
          </a:solidFill>
        </p:spPr>
      </p:pic>
      <p:pic>
        <p:nvPicPr>
          <p:cNvPr id="73" name="그림 94" descr="C:/Users/Admin1/AppData/Roaming/PolarisOffice/ETemp/8940_18798640/fImage1642135923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8490" y="1440180"/>
            <a:ext cx="2719070" cy="1486535"/>
          </a:xfrm>
          <a:prstGeom prst="roundRect"/>
          <a:solidFill>
            <a:srgbClr val="EDEDED"/>
          </a:solidFill>
        </p:spPr>
      </p:pic>
      <p:pic>
        <p:nvPicPr>
          <p:cNvPr id="74" name="그림 97" descr="C:/Users/Admin1/AppData/Roaming/PolarisOffice/ETemp/8940_18798640/fImage11894360742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705" y="1430020"/>
            <a:ext cx="1322070" cy="1501775"/>
          </a:xfrm>
          <a:prstGeom prst="roundRect"/>
          <a:solidFill>
            <a:srgbClr val="EDEDED"/>
          </a:solidFill>
        </p:spPr>
      </p:pic>
      <p:cxnSp>
        <p:nvCxnSpPr>
          <p:cNvPr id="75" name="도형 102"/>
          <p:cNvCxnSpPr/>
          <p:nvPr/>
        </p:nvCxnSpPr>
        <p:spPr>
          <a:xfrm rot="0" flipV="1">
            <a:off x="7498715" y="2103120"/>
            <a:ext cx="3325495" cy="457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103"/>
          <p:cNvCxnSpPr/>
          <p:nvPr/>
        </p:nvCxnSpPr>
        <p:spPr>
          <a:xfrm rot="0" flipV="1">
            <a:off x="7656195" y="2244725"/>
            <a:ext cx="3176270" cy="407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104"/>
          <p:cNvCxnSpPr/>
          <p:nvPr/>
        </p:nvCxnSpPr>
        <p:spPr>
          <a:xfrm rot="0" flipV="1">
            <a:off x="7556500" y="2419350"/>
            <a:ext cx="3267710" cy="340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105"/>
          <p:cNvCxnSpPr/>
          <p:nvPr/>
        </p:nvCxnSpPr>
        <p:spPr>
          <a:xfrm rot="0" flipV="1">
            <a:off x="7523480" y="2568575"/>
            <a:ext cx="3308985" cy="2997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925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Picture " descr="C:/Users/Admin1/AppData/Roaming/PolarisOffice/ETemp/8940_18798640/fImage11341395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21765"/>
            <a:ext cx="2020570" cy="1211580"/>
          </a:xfrm>
          <a:prstGeom prst="roundRect"/>
          <a:solidFill>
            <a:srgbClr val="EDEDED"/>
          </a:solidFill>
        </p:spPr>
      </p:pic>
      <p:pic>
        <p:nvPicPr>
          <p:cNvPr id="80" name="Picture " descr="C:/Users/Admin1/AppData/Roaming/PolarisOffice/ETemp/8940_18798640/fImage1141439697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2005" y="1421765"/>
            <a:ext cx="2037080" cy="1214120"/>
          </a:xfrm>
          <a:prstGeom prst="roundRect"/>
          <a:solidFill>
            <a:srgbClr val="EDEDED"/>
          </a:solidFill>
        </p:spPr>
      </p:pic>
      <p:pic>
        <p:nvPicPr>
          <p:cNvPr id="81" name="Picture " descr="C:/Users/Admin1/AppData/Roaming/PolarisOffice/ETemp/8940_18798640/fImage1134739798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2826385"/>
            <a:ext cx="2022475" cy="1197610"/>
          </a:xfrm>
          <a:prstGeom prst="roundRect"/>
          <a:solidFill>
            <a:srgbClr val="EDEDED"/>
          </a:solidFill>
        </p:spPr>
      </p:pic>
      <p:pic>
        <p:nvPicPr>
          <p:cNvPr id="82" name="Picture " descr="C:/Users/Admin1/AppData/Roaming/PolarisOffice/ETemp/8940_18798640/fImage11305398544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0260" y="2836545"/>
            <a:ext cx="2028825" cy="1187450"/>
          </a:xfrm>
          <a:prstGeom prst="roundRect"/>
          <a:solidFill>
            <a:srgbClr val="EDEDED"/>
          </a:solidFill>
        </p:spPr>
      </p:pic>
      <p:sp>
        <p:nvSpPr>
          <p:cNvPr id="85" name="Rect 0"/>
          <p:cNvSpPr txBox="1">
            <a:spLocks/>
          </p:cNvSpPr>
          <p:nvPr/>
        </p:nvSpPr>
        <p:spPr>
          <a:xfrm rot="0">
            <a:off x="6807835" y="5544820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사이트에 접속하여 PlayFab에 로그인합니다.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129" descr="C:/Users/Admin1/AppData/Roaming/PolarisOffice/ETemp/8940_18798640/fImage2063954071726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840480"/>
            <a:ext cx="4140200" cy="1597025"/>
          </a:xfrm>
          <a:prstGeom prst="roundRect"/>
          <a:solidFill>
            <a:srgbClr val="EDEDED"/>
          </a:solidFill>
        </p:spPr>
      </p:pic>
      <p:sp>
        <p:nvSpPr>
          <p:cNvPr id="87" name="텍스트 상자 131"/>
          <p:cNvSpPr txBox="1">
            <a:spLocks/>
          </p:cNvSpPr>
          <p:nvPr/>
        </p:nvSpPr>
        <p:spPr>
          <a:xfrm rot="0">
            <a:off x="6816725" y="278828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Google에서 PlayFab을 입력하고 Azure PlayFab이라는 사이트에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8" name="그림 132" descr="C:/Users/Admin1/AppData/Roaming/PolarisOffice/ETemp/8940_18798640/fImage22122410477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21765"/>
            <a:ext cx="4133850" cy="1272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151630" y="467995"/>
            <a:ext cx="3895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5281295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PlayFab에 전자 메일 주소와 암호를 입력하고 로그인을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121" descr="C:/Users/Admin1/AppData/Roaming/PolarisOffice/ETemp/8940_18798640/fImage1613738915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04620"/>
            <a:ext cx="2552700" cy="3650615"/>
          </a:xfrm>
          <a:prstGeom prst="roundRect"/>
          <a:solidFill>
            <a:srgbClr val="EDEDED"/>
          </a:solidFill>
        </p:spPr>
      </p:pic>
      <p:pic>
        <p:nvPicPr>
          <p:cNvPr id="84" name="그림 124" descr="C:/Users/Admin1/AppData/Roaming/PolarisOffice/ETemp/8940_18798640/fImage330139018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6905" y="2045335"/>
            <a:ext cx="1430655" cy="2386330"/>
          </a:xfrm>
          <a:prstGeom prst="roundRect"/>
          <a:solidFill>
            <a:srgbClr val="EDEDED"/>
          </a:solidFill>
        </p:spPr>
      </p:pic>
      <p:sp>
        <p:nvSpPr>
          <p:cNvPr id="85" name="텍스트 상자 127"/>
          <p:cNvSpPr txBox="1">
            <a:spLocks/>
          </p:cNvSpPr>
          <p:nvPr/>
        </p:nvSpPr>
        <p:spPr>
          <a:xfrm rot="0">
            <a:off x="6814185" y="5278755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Game DB에 설정을 선택한 다음 타이틀 설정을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130" descr="C:/Users/Admin1/AppData/Roaming/PolarisOffice/ETemp/8940_18798640/fImage23509408991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04620"/>
            <a:ext cx="4148455" cy="37503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944880" y="3914140"/>
            <a:ext cx="44354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1001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이고, </a:t>
            </a: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 함수는</a:t>
            </a:r>
            <a:r>
              <a:rPr lang="ko-KR" sz="1800">
                <a:latin typeface="맑은 고딕" charset="0"/>
                <a:ea typeface="맑은 고딕" charset="0"/>
              </a:rPr>
              <a:t>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4245" y="1395095"/>
            <a:ext cx="2170430" cy="2238375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86125" y="1390650"/>
            <a:ext cx="2182495" cy="2251075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38555" y="3314065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07105" y="3309620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181860" y="2595880"/>
            <a:ext cx="278320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5490" y="2061210"/>
            <a:ext cx="734695" cy="734695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2056765"/>
            <a:ext cx="734695" cy="734695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5020" y="1497965"/>
            <a:ext cx="1057275" cy="944245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67906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486150" y="174879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997075" y="2226945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448175" y="222250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61815" y="1936115"/>
            <a:ext cx="102044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5" name="그림 6" descr="C:/Users/Admin1/AppData/Roaming/PolarisOffice/ETemp/8940_18798640/fImage19281170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5260"/>
            <a:ext cx="2587625" cy="3692525"/>
          </a:xfrm>
          <a:prstGeom prst="roundRect"/>
          <a:solidFill>
            <a:srgbClr val="EDEDED"/>
          </a:solidFill>
        </p:spPr>
      </p:pic>
      <p:sp>
        <p:nvSpPr>
          <p:cNvPr id="1056" name="텍스트 상자 9"/>
          <p:cNvSpPr txBox="1">
            <a:spLocks/>
          </p:cNvSpPr>
          <p:nvPr/>
        </p:nvSpPr>
        <p:spPr>
          <a:xfrm rot="0">
            <a:off x="6797675" y="5294630"/>
            <a:ext cx="4159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UI를 선택하고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4" descr="C:/Users/Admin1/AppData/Roaming/PolarisOffice/ETemp/8940_18798640/fImage9234265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3415" y="2144395"/>
            <a:ext cx="1405890" cy="2345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518287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Scroll View에 Content의 하위 오브젝트로 Text를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2435" y="2780665"/>
            <a:ext cx="41922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String 오브젝트를 Resources 폴더에 넣고 프리팹으로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5" descr="C:/Users/Admin1/AppData/Roaming/PolarisOffice/ETemp/8940_18798640/fImage5433174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9905" y="1355090"/>
            <a:ext cx="2840990" cy="1289050"/>
          </a:xfrm>
          <a:prstGeom prst="roundRect"/>
          <a:solidFill>
            <a:srgbClr val="EDEDED"/>
          </a:solidFill>
        </p:spPr>
      </p:pic>
      <p:pic>
        <p:nvPicPr>
          <p:cNvPr id="18" name="그림 35" descr="C:/Users/Admin1/AppData/Roaming/PolarisOffice/ETemp/8940_18798640/fImage5480189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540760"/>
            <a:ext cx="2722245" cy="1572260"/>
          </a:xfrm>
          <a:prstGeom prst="roundRect"/>
          <a:solidFill>
            <a:srgbClr val="EDEDED"/>
          </a:solidFill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51962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Content 오브젝트를 선택하고 Veritical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3" descr="C:/Users/Admin1/AppData/Roaming/PolarisOffice/ETemp/8940_18798640/fImage11335260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3542030"/>
            <a:ext cx="1381125" cy="1579245"/>
          </a:xfrm>
          <a:prstGeom prst="roundRect"/>
          <a:solidFill>
            <a:srgbClr val="EDEDED"/>
          </a:solidFill>
        </p:spPr>
      </p:pic>
      <p:pic>
        <p:nvPicPr>
          <p:cNvPr id="21" name="그림 11" descr="C:/Users/Admin1/AppData/Roaming/PolarisOffice/ETemp/8940_18798640/fImage12733264633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1365250"/>
            <a:ext cx="1231265" cy="1287145"/>
          </a:xfrm>
          <a:prstGeom prst="roundRect"/>
          <a:solidFill>
            <a:srgbClr val="EDEDED"/>
          </a:solidFill>
        </p:spPr>
      </p:pic>
      <p:cxnSp>
        <p:nvCxnSpPr>
          <p:cNvPr id="15" name="도형 16"/>
          <p:cNvCxnSpPr/>
          <p:nvPr/>
        </p:nvCxnSpPr>
        <p:spPr>
          <a:xfrm rot="0">
            <a:off x="7681595" y="2410460"/>
            <a:ext cx="1454785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4" descr="C:/Users/Admin1/AppData/Roaming/PolarisOffice/ETemp/8940_18798640/fImage11938272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028190"/>
            <a:ext cx="1347470" cy="2270125"/>
          </a:xfrm>
          <a:prstGeom prst="roundRect"/>
          <a:solidFill>
            <a:srgbClr val="EDEDED"/>
          </a:solidFill>
        </p:spPr>
      </p:pic>
      <p:pic>
        <p:nvPicPr>
          <p:cNvPr id="23" name="그림 29" descr="C:/Users/Admin1/AppData/Roaming/PolarisOffice/ETemp/8940_18798640/fImage22325275916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363345"/>
            <a:ext cx="2627630" cy="3575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09135" y="377825"/>
            <a:ext cx="3181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9" name="그림 41" descr="C:/Users/Admin1/AppData/Roaming/PolarisOffice/ETemp/8940_18798640/fImage19150194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83665"/>
            <a:ext cx="2494280" cy="3870960"/>
          </a:xfrm>
          <a:prstGeom prst="roundRect"/>
          <a:solidFill>
            <a:srgbClr val="EDEDED"/>
          </a:solidFill>
        </p:spPr>
      </p:pic>
      <p:sp>
        <p:nvSpPr>
          <p:cNvPr id="11" name="텍스트 상자 45"/>
          <p:cNvSpPr txBox="1">
            <a:spLocks/>
          </p:cNvSpPr>
          <p:nvPr/>
        </p:nvSpPr>
        <p:spPr>
          <a:xfrm rot="0">
            <a:off x="6824980" y="5448300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UI에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Input Field를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4" descr="C:/Users/Admin1/AppData/Roaming/PolarisOffice/ETemp/8940_18798640/fImage12548345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81125"/>
            <a:ext cx="4131945" cy="1204595"/>
          </a:xfrm>
          <a:prstGeom prst="roundRect"/>
          <a:solidFill>
            <a:srgbClr val="EDEDED"/>
          </a:solidFill>
        </p:spPr>
      </p:pic>
      <p:sp>
        <p:nvSpPr>
          <p:cNvPr id="13" name="텍스트 상자 97"/>
          <p:cNvSpPr txBox="1">
            <a:spLocks/>
          </p:cNvSpPr>
          <p:nvPr/>
        </p:nvSpPr>
        <p:spPr>
          <a:xfrm rot="0">
            <a:off x="1237615" y="2657475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View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 descr="C:/Users/Admin1/AppData/Roaming/PolarisOffice/ETemp/8940_18798640/fImage10030268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3250" y="2144395"/>
            <a:ext cx="1455420" cy="2353945"/>
          </a:xfrm>
          <a:prstGeom prst="roundRect"/>
          <a:solidFill>
            <a:srgbClr val="EDEDED"/>
          </a:solidFill>
        </p:spPr>
      </p:pic>
      <p:pic>
        <p:nvPicPr>
          <p:cNvPr id="15" name="그림 22" descr="C:/Users/Admin1/AppData/Roaming/PolarisOffice/ETemp/8940_18798640/fImage17337189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426460"/>
            <a:ext cx="4131945" cy="1960880"/>
          </a:xfrm>
          <a:prstGeom prst="roundRect"/>
          <a:solidFill>
            <a:srgbClr val="EDEDED"/>
          </a:solidFill>
        </p:spPr>
      </p:pic>
      <p:sp>
        <p:nvSpPr>
          <p:cNvPr id="16" name="텍스트 상자 23"/>
          <p:cNvSpPr txBox="1">
            <a:spLocks/>
          </p:cNvSpPr>
          <p:nvPr/>
        </p:nvSpPr>
        <p:spPr>
          <a:xfrm rot="0">
            <a:off x="1233170" y="5535930"/>
            <a:ext cx="412940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4525645" y="3695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" name="그림 12" descr="C:/Users/Admin1/AppData/Roaming/PolarisOffice/ETemp/8940_18798640/fImage6429171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3291840"/>
            <a:ext cx="4107815" cy="1106170"/>
          </a:xfrm>
          <a:prstGeom prst="roundRect"/>
          <a:solidFill>
            <a:srgbClr val="EDEDED"/>
          </a:solidFill>
        </p:spPr>
      </p:pic>
      <p:sp>
        <p:nvSpPr>
          <p:cNvPr id="7" name="텍스트 상자 15"/>
          <p:cNvSpPr txBox="1">
            <a:spLocks/>
          </p:cNvSpPr>
          <p:nvPr/>
        </p:nvSpPr>
        <p:spPr>
          <a:xfrm rot="0">
            <a:off x="6864350" y="4511675"/>
            <a:ext cx="41014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String 오브젝트를 선택하고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Content Size Fitter 컴포넌트의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93" descr="C:/Users/Admin1/AppData/Roaming/PolarisOffice/ETemp/8940_18798640/fImage12101326696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1255395"/>
            <a:ext cx="4099560" cy="1906270"/>
          </a:xfrm>
          <a:prstGeom prst="roundRect"/>
          <a:solidFill>
            <a:srgbClr val="EDEDED"/>
          </a:solidFill>
        </p:spPr>
      </p:pic>
      <p:sp>
        <p:nvSpPr>
          <p:cNvPr id="12" name="텍스트 상자 17"/>
          <p:cNvSpPr txBox="1">
            <a:spLocks/>
          </p:cNvSpPr>
          <p:nvPr/>
        </p:nvSpPr>
        <p:spPr>
          <a:xfrm rot="0">
            <a:off x="1238885" y="5340350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8" descr="C:/Users/Admin1/AppData/Roaming/PolarisOffice/ETemp/8940_18798640/fImage60347231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0490"/>
            <a:ext cx="4126230" cy="376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07840" y="372110"/>
            <a:ext cx="35769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4127500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생성하고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 descr="C:/Users/Admin1/AppData/Roaming/PolarisOffice/ETemp/8940_18798640/fImage2169207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5300" y="3183890"/>
            <a:ext cx="608330" cy="688975"/>
          </a:xfrm>
          <a:prstGeom prst="roundRect"/>
          <a:solidFill>
            <a:srgbClr val="EDEDED"/>
          </a:solidFill>
        </p:spPr>
      </p:pic>
      <p:pic>
        <p:nvPicPr>
          <p:cNvPr id="17" name="그림 37" descr="C:/Users/Admin1/AppData/Roaming/PolarisOffice/ETemp/8940_18798640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322705"/>
            <a:ext cx="2313940" cy="257683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19900" y="4408805"/>
            <a:ext cx="40303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51" descr="C:/Users/Admin1/AppData/Roaming/PolarisOffice/ETemp/8940_18798640/fImage9485200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1750" y="1313180"/>
            <a:ext cx="1531620" cy="1439545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26" idx="2"/>
          </p:cNvCxnSpPr>
          <p:nvPr/>
        </p:nvCxnSpPr>
        <p:spPr>
          <a:xfrm rot="0" flipH="1" flipV="1">
            <a:off x="4606925" y="2752090"/>
            <a:ext cx="2540" cy="4324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54" descr="C:/Users/Admin1/AppData/Roaming/PolarisOffice/ETemp/8940_18798640/fImage9714201570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23975"/>
            <a:ext cx="4020820" cy="2882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429125"/>
            <a:ext cx="41344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채팅 UI를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채팅 UI의 위치를 content 오브젝트의 하위 오브젝트로 설정하고 PunRPC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775450" y="3874770"/>
            <a:ext cx="418211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Update()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 입력한 값을 string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채팅을 입력하고 Enter Key를 누르는 순간 RPC 함수를 </a:t>
            </a:r>
            <a:r>
              <a:rPr lang="ko-KR" sz="1800">
                <a:latin typeface="맑은 고딕" charset="0"/>
                <a:ea typeface="맑은 고딕" charset="0"/>
              </a:rPr>
              <a:t>모든 클라이언트가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>
            <a:off x="4323715" y="476885"/>
            <a:ext cx="3554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8" name="그림 37" descr="C:/Users/Admin1/AppData/Roaming/PolarisOffice/ETemp/8940_18798640/fImage15036277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04620"/>
            <a:ext cx="4140200" cy="2885440"/>
          </a:xfrm>
          <a:prstGeom prst="rect"/>
          <a:noFill/>
        </p:spPr>
      </p:pic>
      <p:pic>
        <p:nvPicPr>
          <p:cNvPr id="39" name="그림 38" descr="C:/Users/Admin1/AppData/Roaming/PolarisOffice/ETemp/8940_18798640/fImage13510278935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5450" y="1405255"/>
            <a:ext cx="4173855" cy="2269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>
            <a:off x="1228725" y="5160010"/>
            <a:ext cx="41922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1504950"/>
            <a:ext cx="4198620" cy="3486785"/>
          </a:xfrm>
          <a:prstGeom prst="rect"/>
          <a:noFill/>
        </p:spPr>
      </p:pic>
      <p:sp>
        <p:nvSpPr>
          <p:cNvPr id="38" name="텍스트 상자 64"/>
          <p:cNvSpPr txBox="1">
            <a:spLocks/>
          </p:cNvSpPr>
          <p:nvPr/>
        </p:nvSpPr>
        <p:spPr>
          <a:xfrm>
            <a:off x="6798310" y="5496560"/>
            <a:ext cx="40805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Chatting Manager에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3525" y="2095500"/>
            <a:ext cx="1721485" cy="2677160"/>
          </a:xfrm>
          <a:prstGeom prst="roundRect"/>
          <a:solidFill>
            <a:srgbClr val="EDEDED"/>
          </a:solidFill>
        </p:spPr>
      </p:pic>
      <p:pic>
        <p:nvPicPr>
          <p:cNvPr id="40" name="그림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5425"/>
            <a:ext cx="2200910" cy="3791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0375" y="1537970"/>
            <a:ext cx="2381885" cy="1301115"/>
          </a:xfrm>
          <a:prstGeom prst="roundRect"/>
          <a:solidFill>
            <a:srgbClr val="EDEDED"/>
          </a:solidFill>
        </p:spPr>
      </p:pic>
      <p:pic>
        <p:nvPicPr>
          <p:cNvPr id="37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1537970"/>
            <a:ext cx="1315085" cy="1301115"/>
          </a:xfrm>
          <a:prstGeom prst="roundRect"/>
          <a:solidFill>
            <a:srgbClr val="EDEDED"/>
          </a:solidFill>
        </p:spPr>
      </p:pic>
      <p:sp>
        <p:nvSpPr>
          <p:cNvPr id="38" name="텍스트 상자 73"/>
          <p:cNvSpPr txBox="1">
            <a:spLocks/>
          </p:cNvSpPr>
          <p:nvPr/>
        </p:nvSpPr>
        <p:spPr>
          <a:xfrm>
            <a:off x="1466850" y="2969260"/>
            <a:ext cx="39160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오브젝트를 선택하고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514475"/>
            <a:ext cx="4161790" cy="1267460"/>
          </a:xfrm>
          <a:prstGeom prst="roundRect"/>
          <a:solidFill>
            <a:srgbClr val="EDEDED"/>
          </a:solidFill>
        </p:spPr>
      </p:pic>
      <p:pic>
        <p:nvPicPr>
          <p:cNvPr id="40" name="그림 7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971800"/>
            <a:ext cx="1501140" cy="1331595"/>
          </a:xfrm>
          <a:prstGeom prst="roundRect"/>
          <a:solidFill>
            <a:srgbClr val="EDEDED"/>
          </a:solidFill>
        </p:spPr>
      </p:pic>
      <p:pic>
        <p:nvPicPr>
          <p:cNvPr id="41" name="그림 8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2973705"/>
            <a:ext cx="2553970" cy="1330325"/>
          </a:xfrm>
          <a:prstGeom prst="roundRect"/>
          <a:solidFill>
            <a:srgbClr val="EDEDED"/>
          </a:solidFill>
        </p:spPr>
      </p:pic>
      <p:cxnSp>
        <p:nvCxnSpPr>
          <p:cNvPr id="42" name="도형 81"/>
          <p:cNvCxnSpPr/>
          <p:nvPr/>
        </p:nvCxnSpPr>
        <p:spPr>
          <a:xfrm rot="0" flipV="1">
            <a:off x="7888605" y="2597785"/>
            <a:ext cx="2996565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2"/>
          <p:cNvCxnSpPr/>
          <p:nvPr/>
        </p:nvCxnSpPr>
        <p:spPr>
          <a:xfrm rot="0" flipV="1">
            <a:off x="7741285" y="2130425"/>
            <a:ext cx="3152775" cy="1922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83"/>
          <p:cNvCxnSpPr/>
          <p:nvPr/>
        </p:nvCxnSpPr>
        <p:spPr>
          <a:xfrm rot="0" flipV="1">
            <a:off x="10045065" y="2364105"/>
            <a:ext cx="840105" cy="987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84"/>
          <p:cNvSpPr txBox="1">
            <a:spLocks/>
          </p:cNvSpPr>
          <p:nvPr/>
        </p:nvSpPr>
        <p:spPr>
          <a:xfrm>
            <a:off x="6794500" y="4425950"/>
            <a:ext cx="41865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Chatting Manager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Chat Manager 스크립트에서 Input과 Chat Prefab 그리고 Chat Content를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4017645"/>
            <a:ext cx="3931920" cy="1334135"/>
          </a:xfrm>
          <a:prstGeom prst="roundRect"/>
          <a:solidFill>
            <a:srgbClr val="EDEDED"/>
          </a:solidFill>
        </p:spPr>
      </p:pic>
      <p:sp>
        <p:nvSpPr>
          <p:cNvPr id="47" name="텍스트 상자 88"/>
          <p:cNvSpPr txBox="1">
            <a:spLocks/>
          </p:cNvSpPr>
          <p:nvPr/>
        </p:nvSpPr>
        <p:spPr>
          <a:xfrm rot="0">
            <a:off x="1451610" y="5508625"/>
            <a:ext cx="3926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InputField의 위치와 앵커를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