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6898" r:id="rId12"/>
  </p:sldMasterIdLst>
  <p:notesMasterIdLst>
    <p:notesMasterId r:id="rId14"/>
  </p:notesMasterIdLst>
  <p:sldIdLst>
    <p:sldId id="309" r:id="rId16"/>
    <p:sldId id="307" r:id="rId17"/>
    <p:sldId id="310" r:id="rId18"/>
    <p:sldId id="311" r:id="rId19"/>
    <p:sldId id="312" r:id="rId20"/>
    <p:sldId id="313" r:id="rId21"/>
    <p:sldId id="32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slide" Target="../slides/slide17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5" Type="http://schemas.openxmlformats.org/officeDocument/2006/relationships/image" Target="../media/fImage89511486334.png"></Relationship><Relationship Id="rId7" Type="http://schemas.openxmlformats.org/officeDocument/2006/relationships/notesSlide" Target="../notesSlides/notesSlide1.xml"></Relationship><Relationship Id="rId8" Type="http://schemas.openxmlformats.org/officeDocument/2006/relationships/image" Target="../media/fImage542022141.png"></Relationship><Relationship Id="rId9" Type="http://schemas.openxmlformats.org/officeDocument/2006/relationships/image" Target="../media/fImage51452228467.png"></Relationship><Relationship Id="rId10" Type="http://schemas.openxmlformats.org/officeDocument/2006/relationships/image" Target="../media/fImage22052236334.png"></Relationship><Relationship Id="rId11" Type="http://schemas.openxmlformats.org/officeDocument/2006/relationships/image" Target="../media/fImage51452246500.png"></Relationship><Relationship Id="rId12" Type="http://schemas.openxmlformats.org/officeDocument/2006/relationships/image" Target="../media/fImage2242172279169.png"></Relationship><Relationship Id="rId13" Type="http://schemas.openxmlformats.org/officeDocument/2006/relationships/image" Target="../media/fImage2242172285724.png"></Relationship><Relationship Id="rId14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318592564464.png"></Relationship><Relationship Id="rId4" Type="http://schemas.openxmlformats.org/officeDocument/2006/relationships/image" Target="../media/fImage376762648145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image" Target="../media/fImage71093116962.png"></Relationship><Relationship Id="rId8" Type="http://schemas.openxmlformats.org/officeDocument/2006/relationships/image" Target="../media/fImage71093124464.png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7007282836827.png"></Relationship><Relationship Id="rId4" Type="http://schemas.openxmlformats.org/officeDocument/2006/relationships/image" Target="../media/fImage52992859961.png"></Relationship><Relationship Id="rId5" Type="http://schemas.openxmlformats.org/officeDocument/2006/relationships/notesSlide" Target="../notesSlides/notesSlide11.xml"></Relationship><Relationship Id="rId6" Type="http://schemas.openxmlformats.org/officeDocument/2006/relationships/image" Target="../media/fImage68982326962.png"></Relationship><Relationship Id="rId7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8012297491.png"></Relationship><Relationship Id="rId3" Type="http://schemas.openxmlformats.org/officeDocument/2006/relationships/image" Target="../media/fImage29452992995.png"></Relationship><Relationship Id="rId5" Type="http://schemas.openxmlformats.org/officeDocument/2006/relationships/image" Target="../media/fImage48473031942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68982326962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0123184827.png"></Relationship><Relationship Id="rId4" Type="http://schemas.openxmlformats.org/officeDocument/2006/relationships/image" Target="../media/fImage89153225436.png"></Relationship><Relationship Id="rId6" Type="http://schemas.openxmlformats.org/officeDocument/2006/relationships/notesSlide" Target="../notesSlides/notesSlide13.xml"></Relationship><Relationship Id="rId7" Type="http://schemas.openxmlformats.org/officeDocument/2006/relationships/image" Target="../media/fImage68982326962.png"></Relationship><Relationship Id="rId8" Type="http://schemas.openxmlformats.org/officeDocument/2006/relationships/image" Target="../media/fImage81063165705.png"></Relationship><Relationship Id="rId9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217262668467.png"></Relationship><Relationship Id="rId3" Type="http://schemas.openxmlformats.org/officeDocument/2006/relationships/image" Target="../media/fImage21742696334.png"></Relationship><Relationship Id="rId5" Type="http://schemas.openxmlformats.org/officeDocument/2006/relationships/image" Target="../media/fImage168562729169.png"></Relationship><Relationship Id="rId6" Type="http://schemas.openxmlformats.org/officeDocument/2006/relationships/image" Target="../media/fImage119622735724.png"></Relationship><Relationship Id="rId7" Type="http://schemas.openxmlformats.org/officeDocument/2006/relationships/notesSlide" Target="../notesSlides/notesSlide14.xml"></Relationship><Relationship Id="rId8" Type="http://schemas.openxmlformats.org/officeDocument/2006/relationships/image" Target="../media/fImage95963178145.png"></Relationship><Relationship Id="rId9" Type="http://schemas.openxmlformats.org/officeDocument/2006/relationships/image" Target="../media/fImage2242172279169.png"></Relationship><Relationship Id="rId1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191682899358.png"></Relationship><Relationship Id="rId4" Type="http://schemas.openxmlformats.org/officeDocument/2006/relationships/notesSlide" Target="../notesSlides/notesSlide15.xml"></Relationship><Relationship Id="rId5" Type="http://schemas.openxmlformats.org/officeDocument/2006/relationships/image" Target="../media/fImage133412986962.png"></Relationship><Relationship Id="rId6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notesSlide" Target="../notesSlides/notesSlide16.xml"></Relationship><Relationship Id="rId5" Type="http://schemas.openxmlformats.org/officeDocument/2006/relationships/image" Target="../media/fImage747921941.png"></Relationship><Relationship Id="rId6" Type="http://schemas.openxmlformats.org/officeDocument/2006/relationships/image" Target="../media/fImage51412208467.png"></Relationship><Relationship Id="rId7" Type="http://schemas.openxmlformats.org/officeDocument/2006/relationships/image" Target="../media/fImage47032256334.png"></Relationship><Relationship Id="rId8" Type="http://schemas.openxmlformats.org/officeDocument/2006/relationships/image" Target="../media/fImage129503193281.png"></Relationship><Relationship Id="rId9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449931541.png"></Relationship><Relationship Id="rId3" Type="http://schemas.openxmlformats.org/officeDocument/2006/relationships/image" Target="../media/fImage41143168467.png"></Relationship><Relationship Id="rId4" Type="http://schemas.openxmlformats.org/officeDocument/2006/relationships/image" Target="../media/fImage87093176334.png"></Relationship><Relationship Id="rId5" Type="http://schemas.openxmlformats.org/officeDocument/2006/relationships/image" Target="../media/fImage62203196500.png"></Relationship><Relationship Id="rId6" Type="http://schemas.openxmlformats.org/officeDocument/2006/relationships/notesSlide" Target="../notesSlides/notesSlide17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8" Type="http://schemas.openxmlformats.org/officeDocument/2006/relationships/image" Target="../media/fImage58051529169.png"></Relationship><Relationship Id="rId11" Type="http://schemas.openxmlformats.org/officeDocument/2006/relationships/image" Target="../media/fImage120802301478.png"></Relationship><Relationship Id="rId12" Type="http://schemas.openxmlformats.org/officeDocument/2006/relationships/image" Target="../media/fImage121462319358.png"></Relationship><Relationship Id="rId13" Type="http://schemas.openxmlformats.org/officeDocument/2006/relationships/image" Target="../media/fImage68982326962.png"></Relationship><Relationship Id="rId14" Type="http://schemas.openxmlformats.org/officeDocument/2006/relationships/image" Target="../media/fImage44642334464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9" Type="http://schemas.openxmlformats.org/officeDocument/2006/relationships/image" Target="../media/fImage75692385705.png"></Relationship><Relationship Id="rId10" Type="http://schemas.openxmlformats.org/officeDocument/2006/relationships/image" Target="../media/fImage123222398145.png"></Relationship><Relationship Id="rId11" Type="http://schemas.openxmlformats.org/officeDocument/2006/relationships/image" Target="../media/fImage50392403281.png"></Relationship><Relationship Id="rId12" Type="http://schemas.openxmlformats.org/officeDocument/2006/relationships/image" Target="../media/fImage330251699169.png"></Relationship><Relationship Id="rId13" Type="http://schemas.openxmlformats.org/officeDocument/2006/relationships/image" Target="../media/fImage56051705724.png"></Relationship><Relationship Id="rId14" Type="http://schemas.openxmlformats.org/officeDocument/2006/relationships/image" Target="../media/fImage41652486827.png"></Relationship><Relationship Id="rId15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71392429961.png"></Relationship><Relationship Id="rId6" Type="http://schemas.openxmlformats.org/officeDocument/2006/relationships/image" Target="../media/fImage6758244491.png"></Relationship><Relationship Id="rId7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6" Type="http://schemas.openxmlformats.org/officeDocument/2006/relationships/notesSlide" Target="../notesSlides/notesSlide5.xml"></Relationship><Relationship Id="rId8" Type="http://schemas.openxmlformats.org/officeDocument/2006/relationships/image" Target="../media/fImage101552502995.png"></Relationship><Relationship Id="rId9" Type="http://schemas.openxmlformats.org/officeDocument/2006/relationships/image" Target="../media/fImage61771851478.png"></Relationship><Relationship Id="rId10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5" Type="http://schemas.openxmlformats.org/officeDocument/2006/relationships/notesSlide" Target="../notesSlides/notesSlide6.xml"></Relationship><Relationship Id="rId6" Type="http://schemas.openxmlformats.org/officeDocument/2006/relationships/image" Target="../media/fImage1104821541.png"></Relationship><Relationship Id="rId7" Type="http://schemas.openxmlformats.org/officeDocument/2006/relationships/image" Target="../media/fImage441292178467.png"></Relationship><Relationship Id="rId8" Type="http://schemas.openxmlformats.org/officeDocument/2006/relationships/image" Target="../media/fImage3449292186334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03863016500.png"></Relationship><Relationship Id="rId3" Type="http://schemas.openxmlformats.org/officeDocument/2006/relationships/image" Target="../media/fImage69113029169.png"></Relationship><Relationship Id="rId4" Type="http://schemas.openxmlformats.org/officeDocument/2006/relationships/image" Target="../media/fImage58853035724.png"></Relationship><Relationship Id="rId5" Type="http://schemas.openxmlformats.org/officeDocument/2006/relationships/image" Target="../media/fImage43693061478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2556320341.png"></Relationship><Relationship Id="rId3" Type="http://schemas.openxmlformats.org/officeDocument/2006/relationships/image" Target="../media/fImage201172098467.png"></Relationship><Relationship Id="rId5" Type="http://schemas.openxmlformats.org/officeDocument/2006/relationships/image" Target="../media/fImage330252146500.png"></Relationship><Relationship Id="rId6" Type="http://schemas.openxmlformats.org/officeDocument/2006/relationships/image" Target="../media/fImage57722359169.png"></Relationship><Relationship Id="rId7" Type="http://schemas.openxmlformats.org/officeDocument/2006/relationships/notesSlide" Target="../notesSlides/notesSlide8.xml"></Relationship><Relationship Id="rId8" Type="http://schemas.openxmlformats.org/officeDocument/2006/relationships/image" Target="../media/fImage71093089358.png"></Relationship><Relationship Id="rId9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34722315724.png"></Relationship><Relationship Id="rId3" Type="http://schemas.openxmlformats.org/officeDocument/2006/relationships/image" Target="../media/fImage195862381478.png"></Relationship><Relationship Id="rId4" Type="http://schemas.openxmlformats.org/officeDocument/2006/relationships/image" Target="../media/fImage47782419358.png"></Relationship><Relationship Id="rId6" Type="http://schemas.openxmlformats.org/officeDocument/2006/relationships/notesSlide" Target="../notesSlides/notesSlide9.xml"></Relationship><Relationship Id="rId7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첫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6"/>
          <p:cNvSpPr txBox="1">
            <a:spLocks/>
          </p:cNvSpPr>
          <p:nvPr/>
        </p:nvSpPr>
        <p:spPr>
          <a:xfrm rot="0">
            <a:off x="1454150" y="2653665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 </a:t>
            </a:r>
            <a:r>
              <a:rPr sz="1800">
                <a:latin typeface="맑은 고딕" charset="0"/>
                <a:ea typeface="맑은 고딕" charset="0"/>
              </a:rPr>
              <a:t>첫 번째로 </a:t>
            </a:r>
            <a:r>
              <a:rPr sz="1800">
                <a:latin typeface="맑은 고딕" charset="0"/>
                <a:ea typeface="맑은 고딕" charset="0"/>
              </a:rPr>
              <a:t>Project 폴더</a:t>
            </a:r>
            <a:r>
              <a:rPr lang="ko-KR" sz="1800">
                <a:latin typeface="맑은 고딕" charset="0"/>
                <a:ea typeface="맑은 고딕" charset="0"/>
              </a:rPr>
              <a:t>에 있는 Model 폴더 character 오브젝트를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월</a:t>
            </a:r>
            <a:r>
              <a:rPr lang="ko-KR" sz="1800">
                <a:latin typeface="맑은 고딕" charset="0"/>
                <a:ea typeface="맑은 고딕" charset="0"/>
              </a:rPr>
              <a:t>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8" name="그림 12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398905"/>
            <a:ext cx="3900805" cy="1837055"/>
          </a:xfrm>
          <a:prstGeom prst="roundRect"/>
          <a:solidFill>
            <a:srgbClr val="EDEDED"/>
          </a:solidFill>
        </p:spPr>
      </p:pic>
      <p:sp>
        <p:nvSpPr>
          <p:cNvPr id="29" name="텍스트 상자 13"/>
          <p:cNvSpPr txBox="1">
            <a:spLocks/>
          </p:cNvSpPr>
          <p:nvPr/>
        </p:nvSpPr>
        <p:spPr>
          <a:xfrm>
            <a:off x="6813550" y="3277235"/>
            <a:ext cx="3903980" cy="2892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Character 오브젝트에 Photon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View를 추가하게 되면 포톤 네트워크에 연결(동기화)될 수 있는 객체가 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네트워크 객체로 인식되면 네트워크에서 불러올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그림 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75940" y="1404620"/>
            <a:ext cx="2303145" cy="1081405"/>
          </a:xfrm>
          <a:prstGeom prst="roundRect"/>
          <a:solidFill>
            <a:srgbClr val="EDEDED"/>
          </a:solidFill>
        </p:spPr>
      </p:pic>
      <p:pic>
        <p:nvPicPr>
          <p:cNvPr id="32" name="그림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3515" y="1411605"/>
            <a:ext cx="1506855" cy="1074420"/>
          </a:xfrm>
          <a:prstGeom prst="roundRect"/>
          <a:solidFill>
            <a:srgbClr val="EDEDED"/>
          </a:solidFill>
        </p:spPr>
      </p:pic>
      <p:pic>
        <p:nvPicPr>
          <p:cNvPr id="33" name="그림 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3745" y="4015105"/>
            <a:ext cx="815340" cy="848360"/>
          </a:xfrm>
          <a:prstGeom prst="roundRect"/>
          <a:solidFill>
            <a:srgbClr val="EDEDED"/>
          </a:solidFill>
        </p:spPr>
      </p:pic>
      <p:pic>
        <p:nvPicPr>
          <p:cNvPr id="34" name="그림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58595" y="3802380"/>
            <a:ext cx="2814955" cy="1277620"/>
          </a:xfrm>
          <a:prstGeom prst="roundRect"/>
          <a:solidFill>
            <a:srgbClr val="EDEDED"/>
          </a:solidFill>
        </p:spPr>
      </p:pic>
      <p:pic>
        <p:nvPicPr>
          <p:cNvPr id="35" name="그림 1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2677160" y="1771015"/>
            <a:ext cx="624840" cy="351155"/>
          </a:xfrm>
          <a:prstGeom prst="rect"/>
          <a:noFill/>
        </p:spPr>
      </p:pic>
      <p:pic>
        <p:nvPicPr>
          <p:cNvPr id="36" name="그림 15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987800" y="4262120"/>
            <a:ext cx="710565" cy="351155"/>
          </a:xfrm>
          <a:prstGeom prst="rect"/>
          <a:noFill/>
        </p:spPr>
      </p:pic>
      <p:sp>
        <p:nvSpPr>
          <p:cNvPr id="37" name="텍스트 상자 16"/>
          <p:cNvSpPr txBox="1">
            <a:spLocks/>
          </p:cNvSpPr>
          <p:nvPr/>
        </p:nvSpPr>
        <p:spPr>
          <a:xfrm rot="0">
            <a:off x="1450975" y="5210810"/>
            <a:ext cx="39249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CharacterSystem 스크립트를 생성하고 character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464685" y="390525"/>
            <a:ext cx="326072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56"/>
          <p:cNvSpPr txBox="1">
            <a:spLocks/>
          </p:cNvSpPr>
          <p:nvPr/>
        </p:nvSpPr>
        <p:spPr>
          <a:xfrm>
            <a:off x="1172210" y="4396105"/>
            <a:ext cx="422402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Photon Voice Network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</a:t>
            </a:r>
            <a:r>
              <a:rPr sz="1800">
                <a:latin typeface="맑은 고딕" charset="0"/>
                <a:ea typeface="맑은 고딕" charset="0"/>
              </a:rPr>
              <a:t>Primary Recorder</a:t>
            </a:r>
            <a:r>
              <a:rPr lang="ko-KR"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현재 Recorder 컴포넌트가 추가</a:t>
            </a:r>
            <a:r>
              <a:rPr lang="ko-KR" sz="1800">
                <a:latin typeface="맑은 고딕" charset="0"/>
                <a:ea typeface="맑은 고딕" charset="0"/>
              </a:rPr>
              <a:t>된 Network Voice Manager</a:t>
            </a:r>
            <a:r>
              <a:rPr sz="1800">
                <a:latin typeface="맑은 고딕" charset="0"/>
                <a:ea typeface="맑은 고딕" charset="0"/>
              </a:rPr>
              <a:t> 오브젝트를 넣어줍니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5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76550" y="1412240"/>
            <a:ext cx="2519680" cy="2868930"/>
          </a:xfrm>
          <a:prstGeom prst="rect"/>
          <a:noFill/>
        </p:spPr>
      </p:pic>
      <p:pic>
        <p:nvPicPr>
          <p:cNvPr id="43" name="그림 70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315325" y="1399540"/>
            <a:ext cx="2629535" cy="3020695"/>
          </a:xfrm>
          <a:prstGeom prst="rect"/>
          <a:noFill/>
        </p:spPr>
      </p:pic>
      <p:sp>
        <p:nvSpPr>
          <p:cNvPr id="44" name="텍스트 상자 71"/>
          <p:cNvSpPr txBox="1">
            <a:spLocks/>
          </p:cNvSpPr>
          <p:nvPr/>
        </p:nvSpPr>
        <p:spPr>
          <a:xfrm rot="0">
            <a:off x="6838950" y="4672965"/>
            <a:ext cx="411543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Recoder 컴포넌트를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</a:t>
            </a:r>
            <a:r>
              <a:rPr sz="1800">
                <a:latin typeface="맑은 고딕" charset="0"/>
                <a:ea typeface="맑은 고딕" charset="0"/>
              </a:rPr>
              <a:t>ransmit Enabled</a:t>
            </a:r>
            <a:r>
              <a:rPr lang="ko-KR" sz="1800">
                <a:latin typeface="맑은 고딕" charset="0"/>
                <a:ea typeface="맑은 고딕" charset="0"/>
              </a:rPr>
              <a:t>와 Debug Echo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3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71575" y="1847850"/>
            <a:ext cx="1496060" cy="1991360"/>
          </a:xfrm>
          <a:prstGeom prst="roundRect"/>
          <a:solidFill>
            <a:srgbClr val="EDEDED"/>
          </a:solidFill>
        </p:spPr>
      </p:pic>
      <p:cxnSp>
        <p:nvCxnSpPr>
          <p:cNvPr id="40" name="도형 59"/>
          <p:cNvCxnSpPr/>
          <p:nvPr/>
        </p:nvCxnSpPr>
        <p:spPr>
          <a:xfrm rot="0" flipV="1">
            <a:off x="2647950" y="3300095"/>
            <a:ext cx="2640330" cy="3105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3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8475" y="2000250"/>
            <a:ext cx="1324610" cy="1819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33240" y="407035"/>
            <a:ext cx="35350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한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 txBox="1">
            <a:spLocks/>
          </p:cNvSpPr>
          <p:nvPr/>
        </p:nvSpPr>
        <p:spPr>
          <a:xfrm>
            <a:off x="6824980" y="3590290"/>
            <a:ext cx="4249420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 </a:t>
            </a:r>
            <a:r>
              <a:rPr sz="1800">
                <a:latin typeface="맑은 고딕" charset="0"/>
                <a:ea typeface="맑은 고딕" charset="0"/>
              </a:rPr>
              <a:t>Photon Voice View 컴포넌</a:t>
            </a:r>
            <a:r>
              <a:rPr lang="ko-KR" sz="1800">
                <a:latin typeface="맑은 고딕" charset="0"/>
                <a:ea typeface="맑은 고딕" charset="0"/>
              </a:rPr>
              <a:t>트</a:t>
            </a:r>
            <a:r>
              <a:rPr sz="1800">
                <a:latin typeface="맑은 고딕" charset="0"/>
                <a:ea typeface="맑은 고딕" charset="0"/>
              </a:rPr>
              <a:t>는 네트워크로 연결된 객체의 </a:t>
            </a:r>
            <a:r>
              <a:rPr lang="ko-KR" sz="1800">
                <a:latin typeface="맑은 고딕" charset="0"/>
                <a:ea typeface="맑은 고딕" charset="0"/>
              </a:rPr>
              <a:t>리</a:t>
            </a:r>
            <a:r>
              <a:rPr sz="1800">
                <a:latin typeface="맑은 고딕" charset="0"/>
                <a:ea typeface="맑은 고딕" charset="0"/>
              </a:rPr>
              <a:t>코더와 스피커 설정을 담당하는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79"/>
          <p:cNvSpPr txBox="1">
            <a:spLocks/>
          </p:cNvSpPr>
          <p:nvPr/>
        </p:nvSpPr>
        <p:spPr>
          <a:xfrm rot="0">
            <a:off x="1188720" y="2759075"/>
            <a:ext cx="4190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Input Source Type(Microphone)은 마이크가 연결되어 있다면 현재 연결된 마이크의 정보가 나타납니다.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만약, 연결되지 않았다면 오류 목록이 나타납니다.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Microphone Device에서 원하는 음성 입력 장치를 선택할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DebugEcho를 활성화하면 내 음성이 들리는지 확인할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80465" y="1421765"/>
            <a:ext cx="4198620" cy="1272540"/>
          </a:xfrm>
          <a:prstGeom prst="rect"/>
          <a:noFill/>
        </p:spPr>
      </p:pic>
      <p:pic>
        <p:nvPicPr>
          <p:cNvPr id="49" name="그림 8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1965" y="2571750"/>
            <a:ext cx="4243705" cy="932180"/>
          </a:xfrm>
          <a:prstGeom prst="roundRect"/>
          <a:solidFill>
            <a:srgbClr val="EDEDED"/>
          </a:solidFill>
        </p:spPr>
      </p:pic>
      <p:pic>
        <p:nvPicPr>
          <p:cNvPr id="50" name="그림 38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16685"/>
            <a:ext cx="4247515" cy="10318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두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0" name="그림 8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8110" y="1433830"/>
            <a:ext cx="3990975" cy="1609090"/>
          </a:xfrm>
          <a:prstGeom prst="roundRect"/>
          <a:solidFill>
            <a:srgbClr val="EDEDED"/>
          </a:solidFill>
        </p:spPr>
      </p:pic>
      <p:sp>
        <p:nvSpPr>
          <p:cNvPr id="51" name="텍스트 상자 89"/>
          <p:cNvSpPr txBox="1">
            <a:spLocks/>
          </p:cNvSpPr>
          <p:nvPr/>
        </p:nvSpPr>
        <p:spPr>
          <a:xfrm>
            <a:off x="1372235" y="4144645"/>
            <a:ext cx="3998595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sz="1800">
                <a:latin typeface="맑은 고딕" charset="0"/>
                <a:ea typeface="맑은 고딕" charset="0"/>
              </a:rPr>
              <a:t>Use Primary Recorder와 Setup Debug Speaker를 활성화합니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그러면</a:t>
            </a:r>
            <a:r>
              <a:rPr sz="1800">
                <a:latin typeface="맑은 고딕" charset="0"/>
                <a:ea typeface="맑은 고딕" charset="0"/>
              </a:rPr>
              <a:t> 음성 채팅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sz="1800">
                <a:latin typeface="맑은 고딕" charset="0"/>
                <a:ea typeface="맑은 고딕" charset="0"/>
              </a:rPr>
              <a:t>할 때 Speaker에 주파수가 나타나게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9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89380" y="3225165"/>
            <a:ext cx="3989705" cy="883920"/>
          </a:xfrm>
          <a:prstGeom prst="roundRect"/>
          <a:solidFill>
            <a:srgbClr val="EDEDED"/>
          </a:solidFill>
        </p:spPr>
      </p:pic>
      <p:pic>
        <p:nvPicPr>
          <p:cNvPr id="54" name="그림 93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2814320"/>
            <a:ext cx="4246245" cy="1198880"/>
          </a:xfrm>
          <a:prstGeom prst="roundRect"/>
          <a:solidFill>
            <a:srgbClr val="EDEDED"/>
          </a:solidFill>
        </p:spPr>
      </p:pic>
      <p:sp>
        <p:nvSpPr>
          <p:cNvPr id="55" name="텍스트 상자 94"/>
          <p:cNvSpPr txBox="1">
            <a:spLocks/>
          </p:cNvSpPr>
          <p:nvPr/>
        </p:nvSpPr>
        <p:spPr>
          <a:xfrm rot="0">
            <a:off x="6824980" y="4148455"/>
            <a:ext cx="425323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Project 폴더에 있는 Resources 폴더에 Character 오브젝트를 선택한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Speaker</a:t>
            </a:r>
            <a:r>
              <a:rPr sz="1800">
                <a:latin typeface="맑은 고딕" charset="0"/>
                <a:ea typeface="맑은 고딕" charset="0"/>
              </a:rPr>
              <a:t> 컴포넌트를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Speaker는 수신되는 오디오 스트림을 출력하는 컴포넌트입니다.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그림 39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9425" y="1435735"/>
            <a:ext cx="4248785" cy="12128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0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세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57" name="그림 97" descr="C:/Users/Admin1/AppData/Roaming/PolarisOffice/ETemp/15444_16111816/fImage18012318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726690"/>
            <a:ext cx="4164965" cy="2146935"/>
          </a:xfrm>
          <a:prstGeom prst="roundRect"/>
          <a:solidFill>
            <a:srgbClr val="EDEDED"/>
          </a:solidFill>
        </p:spPr>
      </p:pic>
      <p:sp>
        <p:nvSpPr>
          <p:cNvPr id="59" name="텍스트 상자 99"/>
          <p:cNvSpPr txBox="1">
            <a:spLocks/>
          </p:cNvSpPr>
          <p:nvPr/>
        </p:nvSpPr>
        <p:spPr>
          <a:xfrm rot="0">
            <a:off x="1210310" y="5009515"/>
            <a:ext cx="41687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30.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Character 오브젝트</a:t>
            </a:r>
            <a:r>
              <a:rPr lang="ko-KR" sz="1800">
                <a:latin typeface="맑은 고딕" charset="0"/>
                <a:ea typeface="맑은 고딕" charset="0"/>
              </a:rPr>
              <a:t>를 선택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sz="1800">
                <a:latin typeface="맑은 고딕" charset="0"/>
                <a:ea typeface="맑은 고딕" charset="0"/>
              </a:rPr>
              <a:t> Photon Voice View 컴포넌트</a:t>
            </a:r>
            <a:r>
              <a:rPr lang="ko-KR" sz="1800">
                <a:latin typeface="맑은 고딕" charset="0"/>
                <a:ea typeface="맑은 고딕" charset="0"/>
              </a:rPr>
              <a:t>에 있는 </a:t>
            </a:r>
            <a:r>
              <a:rPr sz="1800">
                <a:latin typeface="맑은 고딕" charset="0"/>
                <a:ea typeface="맑은 고딕" charset="0"/>
              </a:rPr>
              <a:t>Speaker In Use에 </a:t>
            </a:r>
            <a:r>
              <a:rPr lang="ko-KR" sz="1800">
                <a:latin typeface="맑은 고딕" charset="0"/>
                <a:ea typeface="맑은 고딕" charset="0"/>
              </a:rPr>
              <a:t>Character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105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429625" y="1330960"/>
            <a:ext cx="2552065" cy="1584325"/>
          </a:xfrm>
          <a:prstGeom prst="roundRect"/>
          <a:solidFill>
            <a:srgbClr val="EDEDED"/>
          </a:solidFill>
        </p:spPr>
      </p:pic>
      <p:sp>
        <p:nvSpPr>
          <p:cNvPr id="63" name="텍스트 상자 111"/>
          <p:cNvSpPr txBox="1">
            <a:spLocks/>
          </p:cNvSpPr>
          <p:nvPr/>
        </p:nvSpPr>
        <p:spPr>
          <a:xfrm rot="0">
            <a:off x="6818630" y="3070225"/>
            <a:ext cx="4155440" cy="31388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Prefab 씬에서 PhotonControl 스크립트에 있는 Speed와 Angle Speed의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Character 오브젝트 하위에 있는 Main Camera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5" name="그림 44" descr="C:/Users/Admin1/AppData/Roaming/PolarisOffice/ETemp/15444_16111816/fImage6898232696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2375" y="1338580"/>
            <a:ext cx="4156710" cy="1130935"/>
          </a:xfrm>
          <a:prstGeom prst="roundRect"/>
          <a:solidFill>
            <a:srgbClr val="EDEDED"/>
          </a:solidFill>
        </p:spPr>
      </p:pic>
      <p:cxnSp>
        <p:nvCxnSpPr>
          <p:cNvPr id="58" name="도형 98"/>
          <p:cNvCxnSpPr/>
          <p:nvPr/>
        </p:nvCxnSpPr>
        <p:spPr>
          <a:xfrm rot="0">
            <a:off x="2510790" y="2419350"/>
            <a:ext cx="2710815" cy="14719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4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1337945"/>
            <a:ext cx="1505585" cy="1574165"/>
          </a:xfrm>
          <a:prstGeom prst="roundRect"/>
          <a:solidFill>
            <a:srgbClr val="EDEDED"/>
          </a:solidFill>
        </p:spPr>
      </p:pic>
      <p:cxnSp>
        <p:nvCxnSpPr>
          <p:cNvPr id="64" name="도형 112"/>
          <p:cNvCxnSpPr/>
          <p:nvPr/>
        </p:nvCxnSpPr>
        <p:spPr>
          <a:xfrm rot="0" flipV="1">
            <a:off x="8039100" y="2676525"/>
            <a:ext cx="2848610" cy="143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39590" y="407035"/>
            <a:ext cx="350964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9" name="Rect 0"/>
          <p:cNvSpPr txBox="1">
            <a:spLocks/>
          </p:cNvSpPr>
          <p:nvPr/>
        </p:nvSpPr>
        <p:spPr>
          <a:xfrm rot="0">
            <a:off x="1222375" y="4557395"/>
            <a:ext cx="4182110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Character 오브젝트에서 UI를 선택한 다음 Text를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Billboard 스크립트를 생성하고 Canvas에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Rect 0"/>
          <p:cNvSpPr txBox="1">
            <a:spLocks/>
          </p:cNvSpPr>
          <p:nvPr/>
        </p:nvSpPr>
        <p:spPr>
          <a:xfrm rot="0">
            <a:off x="6827520" y="2713990"/>
            <a:ext cx="414655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 Canvas를 3차원 공간에서 표시하기 위해 Rener Mode를 World Space로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" descr="C:/Users/Admin1/AppData/Roaming/PolarisOffice/ETemp/15444_16111816/fImage21726266846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0630" y="1390650"/>
            <a:ext cx="2647315" cy="3030855"/>
          </a:xfrm>
          <a:prstGeom prst="roundRect"/>
          <a:solidFill>
            <a:srgbClr val="EDEDED"/>
          </a:solidFill>
        </p:spPr>
      </p:pic>
      <p:pic>
        <p:nvPicPr>
          <p:cNvPr id="65" name="그림 1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402455" y="3638550"/>
            <a:ext cx="703580" cy="791210"/>
          </a:xfrm>
          <a:prstGeom prst="roundRect"/>
          <a:solidFill>
            <a:srgbClr val="EDEDED"/>
          </a:solidFill>
        </p:spPr>
      </p:pic>
      <p:pic>
        <p:nvPicPr>
          <p:cNvPr id="68" name="그림 18" descr="C:/Users/Admin1/AppData/Roaming/PolarisOffice/ETemp/15444_16111816/fImage168562729169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7995" y="1390650"/>
            <a:ext cx="4147820" cy="1223010"/>
          </a:xfrm>
          <a:prstGeom prst="roundRect"/>
          <a:solidFill>
            <a:srgbClr val="EDEDED"/>
          </a:solidFill>
        </p:spPr>
      </p:pic>
      <p:pic>
        <p:nvPicPr>
          <p:cNvPr id="69" name="그림 21" descr="C:/Users/Admin1/AppData/Roaming/PolarisOffice/ETemp/15444_16111816/fImage119622735724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790315"/>
            <a:ext cx="4143375" cy="1426210"/>
          </a:xfrm>
          <a:prstGeom prst="roundRect"/>
          <a:solidFill>
            <a:srgbClr val="EDEDED"/>
          </a:solidFill>
        </p:spPr>
      </p:pic>
      <p:sp>
        <p:nvSpPr>
          <p:cNvPr id="70" name="텍스트 상자 24"/>
          <p:cNvSpPr txBox="1">
            <a:spLocks/>
          </p:cNvSpPr>
          <p:nvPr/>
        </p:nvSpPr>
        <p:spPr>
          <a:xfrm rot="0">
            <a:off x="6825615" y="5390515"/>
            <a:ext cx="41484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Canvas의 크기와 위치를 0으로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76700" y="1390650"/>
            <a:ext cx="1315085" cy="1858010"/>
          </a:xfrm>
          <a:prstGeom prst="roundRect"/>
          <a:solidFill>
            <a:srgbClr val="EDEDED"/>
          </a:solidFill>
        </p:spPr>
      </p:pic>
      <p:pic>
        <p:nvPicPr>
          <p:cNvPr id="72" name="그림 5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511675" y="3121660"/>
            <a:ext cx="495935" cy="3867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20515" y="407035"/>
            <a:ext cx="39477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0" name="Rect 0"/>
          <p:cNvSpPr txBox="1">
            <a:spLocks/>
          </p:cNvSpPr>
          <p:nvPr/>
        </p:nvSpPr>
        <p:spPr>
          <a:xfrm rot="0">
            <a:off x="6853555" y="3817620"/>
            <a:ext cx="4119880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Text에 Font Size와 Alignment를 </a:t>
            </a:r>
            <a:r>
              <a:rPr lang="ko-KR" sz="1800">
                <a:latin typeface="맑은 고딕" charset="0"/>
                <a:ea typeface="맑은 고딕" charset="0"/>
              </a:rPr>
              <a:t>가운데 정렬로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lang="ko-KR" sz="1800">
                <a:latin typeface="맑은 고딕" charset="0"/>
                <a:ea typeface="맑은 고딕" charset="0"/>
              </a:rPr>
              <a:t> Horizontal Overflow와 Vertical Overflow를 Overflow로 설정</a:t>
            </a:r>
            <a:r>
              <a:rPr lang="ko-KR" sz="1800">
                <a:latin typeface="맑은 고딕" charset="0"/>
                <a:ea typeface="맑은 고딕" charset="0"/>
              </a:rPr>
              <a:t>하고 Color를 초록색 RGB (0,255,0)로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2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58000" y="1419225"/>
            <a:ext cx="4115435" cy="2258060"/>
          </a:xfrm>
          <a:prstGeom prst="roundRect"/>
          <a:solidFill>
            <a:srgbClr val="EDEDED"/>
          </a:solidFill>
        </p:spPr>
      </p:pic>
      <p:sp>
        <p:nvSpPr>
          <p:cNvPr id="73" name="텍스트 상자 3"/>
          <p:cNvSpPr txBox="1">
            <a:spLocks/>
          </p:cNvSpPr>
          <p:nvPr/>
        </p:nvSpPr>
        <p:spPr>
          <a:xfrm>
            <a:off x="1366520" y="3536950"/>
            <a:ext cx="4006215" cy="25850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Billboard 스크립트에서 text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text 변수에 자신의 닉네임을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자기 앞의 방향에 카메라의 앞 방향을 지정하여 바라볼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364615" y="1428750"/>
            <a:ext cx="4008120" cy="194627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589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1"/>
          <p:cNvSpPr txBox="1">
            <a:spLocks/>
          </p:cNvSpPr>
          <p:nvPr/>
        </p:nvSpPr>
        <p:spPr>
          <a:xfrm rot="0">
            <a:off x="1238885" y="3082925"/>
            <a:ext cx="41509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마지막으로 NickName Text의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14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5455" y="1409700"/>
            <a:ext cx="4170045" cy="1151890"/>
          </a:xfrm>
          <a:prstGeom prst="roundRect"/>
          <a:solidFill>
            <a:srgbClr val="EDEDED"/>
          </a:solidFill>
        </p:spPr>
      </p:pic>
      <p:pic>
        <p:nvPicPr>
          <p:cNvPr id="77" name="그림 17" descr="C:/Users/Admin1/AppData/Roaming/PolarisOffice/ETemp/15444_16111816/fImage51412208467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1010" y="2758440"/>
            <a:ext cx="4182745" cy="1506855"/>
          </a:xfrm>
          <a:prstGeom prst="roundRect"/>
          <a:solidFill>
            <a:srgbClr val="EDEDED"/>
          </a:solidFill>
        </p:spPr>
      </p:pic>
      <p:cxnSp>
        <p:nvCxnSpPr>
          <p:cNvPr id="78" name="도형 20"/>
          <p:cNvCxnSpPr/>
          <p:nvPr/>
        </p:nvCxnSpPr>
        <p:spPr>
          <a:xfrm rot="0" flipV="1">
            <a:off x="8163560" y="2291715"/>
            <a:ext cx="2736215" cy="165735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21"/>
          <p:cNvSpPr txBox="1">
            <a:spLocks/>
          </p:cNvSpPr>
          <p:nvPr/>
        </p:nvSpPr>
        <p:spPr>
          <a:xfrm rot="0">
            <a:off x="6818630" y="4368800"/>
            <a:ext cx="4167505" cy="1755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Character 오브젝트에 있는 Billboard 스크립트를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NickName에 현재 자신의 하위 오브젝트에 있는 NickName Text를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23" descr="C:/Users/Admin1/AppData/Roaming/PolarisOffice/ETemp/15444_16111816/fImage4703225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3855085"/>
            <a:ext cx="4153535" cy="1449070"/>
          </a:xfrm>
          <a:prstGeom prst="roundRect"/>
          <a:solidFill>
            <a:srgbClr val="EDEDED"/>
          </a:solidFill>
        </p:spPr>
      </p:pic>
      <p:sp>
        <p:nvSpPr>
          <p:cNvPr id="81" name="텍스트 상자 24"/>
          <p:cNvSpPr txBox="1">
            <a:spLocks/>
          </p:cNvSpPr>
          <p:nvPr/>
        </p:nvSpPr>
        <p:spPr>
          <a:xfrm rot="0">
            <a:off x="1238885" y="5453380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Character 오브젝트에 Rigidbody 컴포넌트를 추가합니다.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6" descr="C:/Users/Admin1/AppData/Roaming/PolarisOffice/ETemp/15444_16111816/fImage12950319328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19225"/>
            <a:ext cx="4144010" cy="1565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101465" y="407035"/>
            <a:ext cx="39865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열</a:t>
            </a: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 rot="0">
            <a:off x="6818630" y="2856230"/>
            <a:ext cx="41636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</a:t>
            </a:r>
            <a:r>
              <a:rPr lang="ko-KR" sz="1800">
                <a:latin typeface="맑은 고딕" charset="0"/>
                <a:ea typeface="맑은 고딕" charset="0"/>
              </a:rPr>
              <a:t> Animator 폴더에 있는 Photon Animator를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Rect 0"/>
          <p:cNvSpPr txBox="1">
            <a:spLocks/>
          </p:cNvSpPr>
          <p:nvPr/>
        </p:nvSpPr>
        <p:spPr>
          <a:xfrm rot="0">
            <a:off x="1255395" y="3866515"/>
            <a:ext cx="412369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 GameManager 스크립트에서 ExitGame( ) 함수를 선언하고 PhotonNetwork.LeaveRoom() 함수를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현재 룸에서 빠져나왔을 때 Photon Room이라는 씬으로 다시 이동하도록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5" descr="C:/Users/Admin1/AppData/Roaming/PolarisOffice/ETemp/15444_16111816/fImage4499315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7140" y="1430020"/>
            <a:ext cx="4131945" cy="2311400"/>
          </a:xfrm>
          <a:prstGeom prst="roundRect"/>
          <a:solidFill>
            <a:srgbClr val="EDEDED"/>
          </a:solidFill>
        </p:spPr>
      </p:pic>
      <p:pic>
        <p:nvPicPr>
          <p:cNvPr id="83" name="그림 12" descr="C:/Users/Admin1/AppData/Roaming/PolarisOffice/ETemp/15444_16111816/fImage4114316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80375" y="1421765"/>
            <a:ext cx="2901950" cy="1272540"/>
          </a:xfrm>
          <a:prstGeom prst="roundRect"/>
          <a:solidFill>
            <a:srgbClr val="EDEDED"/>
          </a:solidFill>
        </p:spPr>
      </p:pic>
      <p:pic>
        <p:nvPicPr>
          <p:cNvPr id="84" name="그림 15" descr="C:/Users/Admin1/AppData/Roaming/PolarisOffice/ETemp/15444_16111816/fImage8709317633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265" y="1424305"/>
            <a:ext cx="1137285" cy="1288415"/>
          </a:xfrm>
          <a:prstGeom prst="roundRect"/>
          <a:solidFill>
            <a:srgbClr val="EDEDED"/>
          </a:solidFill>
        </p:spPr>
      </p:pic>
      <p:cxnSp>
        <p:nvCxnSpPr>
          <p:cNvPr id="85" name="도형 18"/>
          <p:cNvCxnSpPr/>
          <p:nvPr/>
        </p:nvCxnSpPr>
        <p:spPr>
          <a:xfrm rot="0" flipH="1" flipV="1">
            <a:off x="7498715" y="1496060"/>
            <a:ext cx="690245" cy="57467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그림 19" descr="C:/Users/Admin1/AppData/Roaming/PolarisOffice/ETemp/15444_16111816/fImage62203196500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931920"/>
            <a:ext cx="4159885" cy="1489075"/>
          </a:xfrm>
          <a:prstGeom prst="roundRect"/>
          <a:solidFill>
            <a:srgbClr val="EDEDED"/>
          </a:solidFill>
        </p:spPr>
      </p:pic>
      <p:sp>
        <p:nvSpPr>
          <p:cNvPr id="87" name="텍스트 상자 22"/>
          <p:cNvSpPr txBox="1">
            <a:spLocks/>
          </p:cNvSpPr>
          <p:nvPr/>
        </p:nvSpPr>
        <p:spPr>
          <a:xfrm rot="0">
            <a:off x="6815455" y="5546090"/>
            <a:ext cx="416369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Character 오브젝트에 </a:t>
            </a:r>
            <a:r>
              <a:rPr lang="ko-KR" sz="1800">
                <a:latin typeface="맑은 고딕" charset="0"/>
                <a:ea typeface="맑은 고딕" charset="0"/>
              </a:rPr>
              <a:t>Capsule Collider를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상자 7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두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30" name="그림 18" descr="C:/Users/Admin1/AppData/Roaming/PolarisOffice/ETemp/15444_16111816/fImage5805152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96695" y="1412875"/>
            <a:ext cx="3876040" cy="1455420"/>
          </a:xfrm>
          <a:prstGeom prst="roundRect"/>
          <a:solidFill>
            <a:srgbClr val="EDEDED"/>
          </a:solidFill>
        </p:spPr>
      </p:pic>
      <p:sp>
        <p:nvSpPr>
          <p:cNvPr id="31" name="텍스트 상자 21"/>
          <p:cNvSpPr txBox="1">
            <a:spLocks/>
          </p:cNvSpPr>
          <p:nvPr/>
        </p:nvSpPr>
        <p:spPr>
          <a:xfrm rot="0">
            <a:off x="1499235" y="2993390"/>
            <a:ext cx="3873500" cy="316992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 </a:t>
            </a:r>
            <a:r>
              <a:rPr sz="1800">
                <a:latin typeface="맑은 고딕" charset="0"/>
                <a:ea typeface="맑은 고딕" charset="0"/>
              </a:rPr>
              <a:t>그다</a:t>
            </a:r>
            <a:r>
              <a:rPr lang="ko-KR" sz="1800">
                <a:latin typeface="맑은 고딕" charset="0"/>
                <a:ea typeface="맑은 고딕" charset="0"/>
              </a:rPr>
              <a:t>음 Character 오브젝트에 Photon Transform View 컴포넌트를 추가힙니다.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Photon Transform View는 서로 각자의 게임 오브젝트를 조작하기 위해 자기 자신일 때만 동작할 수 있도록 설정할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서로 각자의 화면에 이동과 회전의 정보를 반영합니다.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텍스트 상자 30"/>
          <p:cNvSpPr txBox="1">
            <a:spLocks/>
          </p:cNvSpPr>
          <p:nvPr/>
        </p:nvSpPr>
        <p:spPr>
          <a:xfrm rot="0">
            <a:off x="6816725" y="2807335"/>
            <a:ext cx="414083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haracter 오브젝트 하위에 Main Cameara 오브젝트를 넣어</a:t>
            </a:r>
            <a:r>
              <a:rPr lang="ko-KR" sz="1800">
                <a:latin typeface="맑은 고딕" charset="0"/>
                <a:ea typeface="맑은 고딕" charset="0"/>
              </a:rPr>
              <a:t>준 다음 Main Camera 오브젝트의 위치를 변경합니다.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17" descr="C:/Users/Admin1/AppData/Roaming/PolarisOffice/ETemp/15444_16111816/fImage120802301478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6725" y="1404620"/>
            <a:ext cx="1272540" cy="1315085"/>
          </a:xfrm>
          <a:prstGeom prst="roundRect"/>
          <a:solidFill>
            <a:srgbClr val="EDEDED"/>
          </a:solidFill>
        </p:spPr>
      </p:pic>
      <p:pic>
        <p:nvPicPr>
          <p:cNvPr id="37" name="그림 19" descr="C:/Users/Admin1/AppData/Roaming/PolarisOffice/ETemp/15444_16111816/fImage12146231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221345" y="1412875"/>
            <a:ext cx="2745105" cy="1315085"/>
          </a:xfrm>
          <a:prstGeom prst="roundRect"/>
          <a:solidFill>
            <a:srgbClr val="EDEDED"/>
          </a:solidFill>
        </p:spPr>
      </p:pic>
      <p:pic>
        <p:nvPicPr>
          <p:cNvPr id="38" name="그림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35645" y="4159885"/>
            <a:ext cx="2620010" cy="1144270"/>
          </a:xfrm>
          <a:prstGeom prst="roundRect"/>
          <a:solidFill>
            <a:srgbClr val="EDEDED"/>
          </a:solidFill>
        </p:spPr>
      </p:pic>
      <p:pic>
        <p:nvPicPr>
          <p:cNvPr id="39" name="그림 2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4164965"/>
            <a:ext cx="1391285" cy="1127760"/>
          </a:xfrm>
          <a:prstGeom prst="roundRect"/>
          <a:solidFill>
            <a:srgbClr val="EDEDED"/>
          </a:solidFill>
        </p:spPr>
      </p:pic>
      <p:sp>
        <p:nvSpPr>
          <p:cNvPr id="40" name="텍스트 상자 29"/>
          <p:cNvSpPr txBox="1">
            <a:spLocks/>
          </p:cNvSpPr>
          <p:nvPr/>
        </p:nvSpPr>
        <p:spPr>
          <a:xfrm rot="0">
            <a:off x="6813550" y="5489575"/>
            <a:ext cx="414147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c</a:t>
            </a:r>
            <a:r>
              <a:rPr lang="ko-KR" sz="1800">
                <a:latin typeface="맑은 고딕" charset="0"/>
                <a:ea typeface="맑은 고딕" charset="0"/>
              </a:rPr>
              <a:t>haracter 오브젝트를 Resources 폴더에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18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세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5506720"/>
            <a:ext cx="412369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 Camera 오브젝트의 위치와 회전값을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5" name="그림 35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1397000"/>
            <a:ext cx="1405255" cy="1679575"/>
          </a:xfrm>
          <a:prstGeom prst="roundRect"/>
          <a:solidFill>
            <a:srgbClr val="EDEDED"/>
          </a:solidFill>
        </p:spPr>
      </p:pic>
      <p:pic>
        <p:nvPicPr>
          <p:cNvPr id="46" name="그림 3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50950" y="3898900"/>
            <a:ext cx="4111625" cy="1546225"/>
          </a:xfrm>
          <a:prstGeom prst="roundRect"/>
          <a:solidFill>
            <a:srgbClr val="EDEDED"/>
          </a:solidFill>
        </p:spPr>
      </p:pic>
      <p:pic>
        <p:nvPicPr>
          <p:cNvPr id="47" name="그림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9875" y="1396365"/>
            <a:ext cx="2552700" cy="1680210"/>
          </a:xfrm>
          <a:prstGeom prst="roundRect"/>
          <a:solidFill>
            <a:srgbClr val="EDEDED"/>
          </a:solidFill>
        </p:spPr>
      </p:pic>
      <p:sp>
        <p:nvSpPr>
          <p:cNvPr id="48" name="텍스트 상자 42"/>
          <p:cNvSpPr txBox="1">
            <a:spLocks/>
          </p:cNvSpPr>
          <p:nvPr/>
        </p:nvSpPr>
        <p:spPr>
          <a:xfrm rot="0">
            <a:off x="1238885" y="3141980"/>
            <a:ext cx="413194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Camera 오브젝트를 생성합니다.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9" name="그림 50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388110"/>
            <a:ext cx="2381250" cy="2535555"/>
          </a:xfrm>
          <a:prstGeom prst="roundRect"/>
          <a:solidFill>
            <a:srgbClr val="EDEDED"/>
          </a:solidFill>
        </p:spPr>
      </p:pic>
      <p:pic>
        <p:nvPicPr>
          <p:cNvPr id="50" name="그림 51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748520" y="3229610"/>
            <a:ext cx="734695" cy="694055"/>
          </a:xfrm>
          <a:prstGeom prst="roundRect"/>
          <a:solidFill>
            <a:srgbClr val="EDEDED"/>
          </a:solidFill>
        </p:spPr>
      </p:pic>
      <p:sp>
        <p:nvSpPr>
          <p:cNvPr id="51" name="텍스트 상자 52"/>
          <p:cNvSpPr txBox="1">
            <a:spLocks/>
          </p:cNvSpPr>
          <p:nvPr/>
        </p:nvSpPr>
        <p:spPr>
          <a:xfrm rot="0">
            <a:off x="6834505" y="4137660"/>
            <a:ext cx="397383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lang="ko-KR" sz="1800">
                <a:latin typeface="맑은 고딕" charset="0"/>
                <a:ea typeface="맑은 고딕" charset="0"/>
              </a:rPr>
              <a:t> 빈 게임 오브젝트를 생성하고 Game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GameManager 스크립트를 생성하고 Game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Manager 오브젝트에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5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3085" y="1379855"/>
            <a:ext cx="1353185" cy="1405890"/>
          </a:xfrm>
          <a:prstGeom prst="roundRect"/>
          <a:solidFill>
            <a:srgbClr val="EDEDED"/>
          </a:solidFill>
        </p:spPr>
      </p:pic>
      <p:cxnSp>
        <p:nvCxnSpPr>
          <p:cNvPr id="53" name="도형 56"/>
          <p:cNvCxnSpPr>
            <a:stCxn id="50" idx="0"/>
            <a:endCxn id="52" idx="2"/>
          </p:cNvCxnSpPr>
          <p:nvPr/>
        </p:nvCxnSpPr>
        <p:spPr>
          <a:xfrm rot="0" flipV="1">
            <a:off x="10115550" y="2785110"/>
            <a:ext cx="4445" cy="4451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531360" y="407670"/>
            <a:ext cx="313245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네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8885" y="3354705"/>
            <a:ext cx="4143375" cy="28930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PhotonSystem 스크립트는 MonoBehaviourPun 클래스를 상속받도록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그런 다음 이동 속도를 조절하는 float 변수와 회전 조절하는 float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마지막으로 Camera 오브젝트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6824345" y="4457700"/>
            <a:ext cx="412432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Start( ) 함수에서 현재 자신의 클라이언트이면 Main Camera를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만약에 그게 아니라면 가져온 Camera 오브젝트를 비활성화합니다.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43" descr="C:/Users/Admin1/AppData/Roaming/PolarisOffice/ETemp/15444_16111816/fImage7139242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94460"/>
            <a:ext cx="4136390" cy="1848485"/>
          </a:xfrm>
          <a:prstGeom prst="rect"/>
          <a:noFill/>
        </p:spPr>
      </p:pic>
      <p:pic>
        <p:nvPicPr>
          <p:cNvPr id="47" name="그림 47" descr="C:/Users/Admin1/AppData/Roaming/PolarisOffice/ETemp/15444_16111816/fImage675824449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05890"/>
            <a:ext cx="4116070" cy="28759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다섯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1230630" y="4201795"/>
            <a:ext cx="413512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자신의 클라이언트가 아니라면 Update( ) 함수를 실행시키지 않도록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키 입력과 마우스 회전에 따라 오브젝트가 이동 및 회전할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57" descr="C:/Users/Admin1/AppData/Roaming/PolarisOffice/ETemp/15444_16111816/fImage101552502995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438275"/>
            <a:ext cx="4124325" cy="2602865"/>
          </a:xfrm>
          <a:prstGeom prst="rect"/>
          <a:noFill/>
        </p:spPr>
      </p:pic>
      <p:sp>
        <p:nvSpPr>
          <p:cNvPr id="33" name="텍스트 상자 62"/>
          <p:cNvSpPr txBox="1">
            <a:spLocks/>
          </p:cNvSpPr>
          <p:nvPr/>
        </p:nvSpPr>
        <p:spPr>
          <a:xfrm>
            <a:off x="6831965" y="3924935"/>
            <a:ext cx="4126230" cy="23387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GameManager 스크립트에서 포톤 객체를 생성하도록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 </a:t>
            </a:r>
            <a:r>
              <a:rPr lang="ko-KR" sz="1800">
                <a:latin typeface="맑은 고딕" charset="0"/>
                <a:ea typeface="맑은 고딕" charset="0"/>
              </a:rPr>
              <a:t>포톤 객체는 Resources 라는 폴더에서 불러올 수 있으며, 포톤 객체를 불러오게 되면 포톤 서버에 객체가 올라가게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4" name="그림 63" descr="C:/Users/Admin1/AppData/Roaming/PolarisOffice/ETemp/15444_16111816/fImage6177185147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1437640"/>
            <a:ext cx="4115435" cy="2354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여섯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"/>
          <p:cNvSpPr txBox="1">
            <a:spLocks/>
          </p:cNvSpPr>
          <p:nvPr/>
        </p:nvSpPr>
        <p:spPr>
          <a:xfrm rot="0">
            <a:off x="1229995" y="4519295"/>
            <a:ext cx="4146550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 </a:t>
            </a:r>
            <a:r>
              <a:rPr sz="1800">
                <a:latin typeface="맑은 고딕" charset="0"/>
                <a:ea typeface="맑은 고딕" charset="0"/>
              </a:rPr>
              <a:t>그런 다음 Window에서 Asset Store를 선택합니다.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그리고 Asset Store에서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를 검색하고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2" descr="C:/Users/Admin1/AppData/Roaming/PolarisOffice/ETemp/15444_16111816/fImage1104821541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1361440"/>
            <a:ext cx="1979930" cy="3003550"/>
          </a:xfrm>
          <a:prstGeom prst="rect"/>
          <a:noFill/>
        </p:spPr>
      </p:pic>
      <p:pic>
        <p:nvPicPr>
          <p:cNvPr id="30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65830" y="1362710"/>
            <a:ext cx="1913255" cy="2993390"/>
          </a:xfrm>
          <a:prstGeom prst="rect"/>
          <a:noFill/>
        </p:spPr>
      </p:pic>
      <p:pic>
        <p:nvPicPr>
          <p:cNvPr id="31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345" y="1320165"/>
            <a:ext cx="4124325" cy="4118610"/>
          </a:xfrm>
          <a:prstGeom prst="rect"/>
          <a:noFill/>
        </p:spPr>
      </p:pic>
      <p:sp>
        <p:nvSpPr>
          <p:cNvPr id="32" name="텍스트 상자 10"/>
          <p:cNvSpPr txBox="1">
            <a:spLocks/>
          </p:cNvSpPr>
          <p:nvPr/>
        </p:nvSpPr>
        <p:spPr>
          <a:xfrm rot="0">
            <a:off x="6816090" y="5716270"/>
            <a:ext cx="4123690" cy="5848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마지막으로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 에셋을 Import합니다.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 rot="0">
            <a:off x="4350385" y="39052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일곱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71270" y="5308600"/>
            <a:ext cx="41122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Photon Voice 2</a:t>
            </a:r>
            <a:r>
              <a:rPr sz="1800">
                <a:latin typeface="맑은 고딕" charset="0"/>
                <a:ea typeface="맑은 고딕" charset="0"/>
              </a:rPr>
              <a:t> - FREE에 있는 파일을 내 프로젝트에 포함시킵니다.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1905" y="1355090"/>
            <a:ext cx="4123690" cy="3867150"/>
          </a:xfrm>
          <a:prstGeom prst="rect"/>
          <a:noFill/>
        </p:spPr>
      </p:pic>
      <p:pic>
        <p:nvPicPr>
          <p:cNvPr id="34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74355" y="1342390"/>
            <a:ext cx="2788920" cy="1268095"/>
          </a:xfrm>
          <a:prstGeom prst="roundRect"/>
          <a:solidFill>
            <a:srgbClr val="EDEDED"/>
          </a:solidFill>
        </p:spPr>
      </p:pic>
      <p:pic>
        <p:nvPicPr>
          <p:cNvPr id="35" name="그림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3710" y="1350645"/>
            <a:ext cx="1244600" cy="1266190"/>
          </a:xfrm>
          <a:prstGeom prst="roundRect"/>
          <a:solidFill>
            <a:srgbClr val="EDEDED"/>
          </a:solidFill>
        </p:spPr>
      </p:pic>
      <p:sp>
        <p:nvSpPr>
          <p:cNvPr id="36" name="텍스트 상자 21"/>
          <p:cNvSpPr txBox="1">
            <a:spLocks/>
          </p:cNvSpPr>
          <p:nvPr/>
        </p:nvSpPr>
        <p:spPr>
          <a:xfrm rot="0">
            <a:off x="6833870" y="274828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Resources 폴더에 있는 Game World 오브젝트를 월드 공간에 배치합니다.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9900" y="3876675"/>
            <a:ext cx="4144010" cy="1305560"/>
          </a:xfrm>
          <a:prstGeom prst="roundRect"/>
          <a:solidFill>
            <a:srgbClr val="EDEDED"/>
          </a:solidFill>
        </p:spPr>
      </p:pic>
      <p:sp>
        <p:nvSpPr>
          <p:cNvPr id="38" name="텍스트 상자 26"/>
          <p:cNvSpPr txBox="1">
            <a:spLocks/>
          </p:cNvSpPr>
          <p:nvPr/>
        </p:nvSpPr>
        <p:spPr>
          <a:xfrm rot="0">
            <a:off x="6829425" y="5306060"/>
            <a:ext cx="41300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character 오브젝트에 Photon Animator View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여덟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13"/>
          <p:cNvSpPr txBox="1">
            <a:spLocks/>
          </p:cNvSpPr>
          <p:nvPr/>
        </p:nvSpPr>
        <p:spPr>
          <a:xfrm>
            <a:off x="6899275" y="2674620"/>
            <a:ext cx="41503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사이트에서 </a:t>
            </a:r>
            <a:r>
              <a:rPr lang="ko-KR" sz="1800">
                <a:latin typeface="맑은 고딕" charset="0"/>
                <a:ea typeface="맑은 고딕" charset="0"/>
              </a:rPr>
              <a:t>새 어플리케이션 만들기를</a:t>
            </a:r>
            <a:r>
              <a:rPr sz="1800">
                <a:latin typeface="맑은 고딕" charset="0"/>
                <a:ea typeface="맑은 고딕" charset="0"/>
              </a:rPr>
              <a:t> 선</a:t>
            </a:r>
            <a:r>
              <a:rPr lang="ko-KR" sz="1800">
                <a:latin typeface="맑은 고딕" charset="0"/>
                <a:ea typeface="맑은 고딕" charset="0"/>
              </a:rPr>
              <a:t>택</a:t>
            </a:r>
            <a:r>
              <a:rPr sz="1800">
                <a:latin typeface="맑은 고딕" charset="0"/>
                <a:ea typeface="맑은 고딕" charset="0"/>
              </a:rPr>
              <a:t>합니</a:t>
            </a:r>
            <a:r>
              <a:rPr lang="ko-KR" sz="1800">
                <a:latin typeface="맑은 고딕" charset="0"/>
                <a:ea typeface="맑은 고딕" charset="0"/>
              </a:rPr>
              <a:t>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9" name="그림 1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01180" y="1403350"/>
            <a:ext cx="4156075" cy="1176655"/>
          </a:xfrm>
          <a:prstGeom prst="roundRect"/>
          <a:solidFill>
            <a:srgbClr val="EDEDED"/>
          </a:solidFill>
        </p:spPr>
      </p:pic>
      <p:pic>
        <p:nvPicPr>
          <p:cNvPr id="30" name="그림 23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8640" y="3470910"/>
            <a:ext cx="4152265" cy="1725295"/>
          </a:xfrm>
          <a:prstGeom prst="rect"/>
          <a:noFill/>
        </p:spPr>
      </p:pic>
      <p:sp>
        <p:nvSpPr>
          <p:cNvPr id="31" name="텍스트 상자 26"/>
          <p:cNvSpPr txBox="1">
            <a:spLocks/>
          </p:cNvSpPr>
          <p:nvPr/>
        </p:nvSpPr>
        <p:spPr>
          <a:xfrm>
            <a:off x="6908165" y="5318760"/>
            <a:ext cx="4142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Photon 종류</a:t>
            </a:r>
            <a:r>
              <a:rPr lang="ko-KR" sz="1800">
                <a:latin typeface="맑은 고딕" charset="0"/>
                <a:ea typeface="맑은 고딕" charset="0"/>
              </a:rPr>
              <a:t>를 Voice로 선택하고 이름을 정의한 다음 작성하기를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3" name="그림 31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8570" y="1398270"/>
            <a:ext cx="1656715" cy="1850390"/>
          </a:xfrm>
          <a:prstGeom prst="roundRect"/>
          <a:solidFill>
            <a:srgbClr val="EDEDED"/>
          </a:solidFill>
        </p:spPr>
      </p:pic>
      <p:sp>
        <p:nvSpPr>
          <p:cNvPr id="34" name="텍스트 상자 36"/>
          <p:cNvSpPr txBox="1">
            <a:spLocks/>
          </p:cNvSpPr>
          <p:nvPr/>
        </p:nvSpPr>
        <p:spPr>
          <a:xfrm>
            <a:off x="1257300" y="4480560"/>
            <a:ext cx="4130675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그리</a:t>
            </a:r>
            <a:r>
              <a:rPr lang="ko-KR" sz="1800">
                <a:latin typeface="맑은 고딕" charset="0"/>
                <a:ea typeface="맑은 고딕" charset="0"/>
              </a:rPr>
              <a:t>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Network Voice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Photon Voice Network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그림 45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4600" y="3400425"/>
            <a:ext cx="4156710" cy="934085"/>
          </a:xfrm>
          <a:prstGeom prst="roundRect"/>
          <a:solidFill>
            <a:srgbClr val="EDEDED"/>
          </a:solidFill>
        </p:spPr>
      </p:pic>
      <p:pic>
        <p:nvPicPr>
          <p:cNvPr id="37" name="그림 2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114675" y="1390650"/>
            <a:ext cx="2277110" cy="18675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 0"/>
          <p:cNvSpPr txBox="1">
            <a:spLocks/>
          </p:cNvSpPr>
          <p:nvPr/>
        </p:nvSpPr>
        <p:spPr>
          <a:xfrm>
            <a:off x="4350385" y="39052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3000" b="1">
                <a:latin typeface="맑은 고딕" charset="0"/>
                <a:ea typeface="맑은 고딕" charset="0"/>
              </a:rPr>
              <a:t>아홉</a:t>
            </a:r>
            <a:r>
              <a:rPr lang="ko-KR" sz="3000" b="1">
                <a:latin typeface="맑은 고딕" charset="0"/>
                <a:ea typeface="맑은 고딕" charset="0"/>
              </a:rPr>
              <a:t> 번째 튜토리얼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1255395" y="4678680"/>
            <a:ext cx="411797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sz="1800">
                <a:latin typeface="맑은 고딕" charset="0"/>
                <a:ea typeface="맑은 고딕" charset="0"/>
              </a:rPr>
              <a:t> 이</a:t>
            </a:r>
            <a:r>
              <a:rPr lang="ko-KR" sz="1800">
                <a:latin typeface="맑은 고딕" charset="0"/>
                <a:ea typeface="맑은 고딕" charset="0"/>
              </a:rPr>
              <a:t>제</a:t>
            </a:r>
            <a:r>
              <a:rPr sz="1800">
                <a:latin typeface="맑은 고딕" charset="0"/>
                <a:ea typeface="맑은 고딕" charset="0"/>
              </a:rPr>
              <a:t> Window에서 Photon Unity Networking을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그다음으</a:t>
            </a:r>
            <a:r>
              <a:rPr lang="ko-KR" sz="1800">
                <a:latin typeface="맑은 고딕" charset="0"/>
                <a:ea typeface="맑은 고딕" charset="0"/>
              </a:rPr>
              <a:t>로</a:t>
            </a:r>
            <a:r>
              <a:rPr sz="1800">
                <a:latin typeface="맑은 고딕" charset="0"/>
                <a:ea typeface="맑은 고딕" charset="0"/>
              </a:rPr>
              <a:t> Highlight Server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>
            <a:off x="6808470" y="3197225"/>
            <a:ext cx="425767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1800">
                <a:latin typeface="맑은 고딕" charset="0"/>
                <a:ea typeface="맑은 고딕" charset="0"/>
              </a:rPr>
              <a:t> 그</a:t>
            </a:r>
            <a:r>
              <a:rPr lang="ko-KR" sz="1800">
                <a:latin typeface="맑은 고딕" charset="0"/>
                <a:ea typeface="맑은 고딕" charset="0"/>
              </a:rPr>
              <a:t>런 다음</a:t>
            </a:r>
            <a:r>
              <a:rPr sz="1800">
                <a:latin typeface="맑은 고딕" charset="0"/>
                <a:ea typeface="맑은 고딕" charset="0"/>
              </a:rPr>
              <a:t> 포톤 클라우드 설정에서 보이스 앱 ID를 넣어주면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2" name="그림 38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4125" y="1413510"/>
            <a:ext cx="4117340" cy="3145155"/>
          </a:xfrm>
          <a:prstGeom prst="rect"/>
          <a:noFill/>
        </p:spPr>
      </p:pic>
      <p:pic>
        <p:nvPicPr>
          <p:cNvPr id="33" name="그림 5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215" y="1421765"/>
            <a:ext cx="4265930" cy="1687830"/>
          </a:xfrm>
          <a:prstGeom prst="roundRect"/>
          <a:solidFill>
            <a:srgbClr val="EDEDED"/>
          </a:solidFill>
        </p:spPr>
      </p:pic>
      <p:pic>
        <p:nvPicPr>
          <p:cNvPr id="34" name="그림 53" descr="C:/Users/Admin1/AppData/Roaming/PolarisOffice/ETemp/15444_16111816/fImage47782419358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0850" y="3992245"/>
            <a:ext cx="4265930" cy="1096645"/>
          </a:xfrm>
          <a:prstGeom prst="roundRect"/>
          <a:solidFill>
            <a:srgbClr val="EDEDED"/>
          </a:solidFill>
        </p:spPr>
      </p:pic>
      <p:sp>
        <p:nvSpPr>
          <p:cNvPr id="36" name="텍스트 상자 55"/>
          <p:cNvSpPr txBox="1">
            <a:spLocks/>
          </p:cNvSpPr>
          <p:nvPr/>
        </p:nvSpPr>
        <p:spPr>
          <a:xfrm rot="0">
            <a:off x="6813550" y="5231130"/>
            <a:ext cx="425450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Network Voice Manager 오브젝트에 Recorder 컴포넌트를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17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