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43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2" Type="http://schemas.openxmlformats.org/officeDocument/2006/relationships/image" Target="../media/fImage78161935724.png"></Relationship><Relationship Id="rId13" Type="http://schemas.openxmlformats.org/officeDocument/2006/relationships/image" Target="../media/fImage442710041.png"></Relationship><Relationship Id="rId14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4" Type="http://schemas.openxmlformats.org/officeDocument/2006/relationships/image" Target="../media/fImage153201956962.png"></Relationship><Relationship Id="rId5" Type="http://schemas.openxmlformats.org/officeDocument/2006/relationships/image" Target="../media/fImage137021964464.png"></Relationship><Relationship Id="rId6" Type="http://schemas.openxmlformats.org/officeDocument/2006/relationships/image" Target="../media/fImage47631018467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4" Type="http://schemas.openxmlformats.org/officeDocument/2006/relationships/image" Target="../media/fImage91272063281.png"></Relationship><Relationship Id="rId8" Type="http://schemas.openxmlformats.org/officeDocument/2006/relationships/image" Target="../media/fImage972210841.png"></Relationship><Relationship Id="rId9" Type="http://schemas.openxmlformats.org/officeDocument/2006/relationships/image" Target="../media/fImage53461026334.png"></Relationship><Relationship Id="rId10" Type="http://schemas.openxmlformats.org/officeDocument/2006/relationships/image" Target="../media/fImage53461036500.png"></Relationship><Relationship Id="rId11" Type="http://schemas.openxmlformats.org/officeDocument/2006/relationships/image" Target="../media/fImage107461049169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72242995.png"></Relationship><Relationship Id="rId3" Type="http://schemas.openxmlformats.org/officeDocument/2006/relationships/image" Target="../media/fImage79902251942.png"></Relationship><Relationship Id="rId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55441115724.png"></Relationship><Relationship Id="rId6" Type="http://schemas.openxmlformats.org/officeDocument/2006/relationships/image" Target="../media/fImage63851121478.png"></Relationship><Relationship Id="rId7" Type="http://schemas.openxmlformats.org/officeDocument/2006/relationships/image" Target="../media/fImage70481149358.png"></Relationship><Relationship Id="rId8" Type="http://schemas.openxmlformats.org/officeDocument/2006/relationships/image" Target="../media/fImage134901156962.png"></Relationship><Relationship Id="rId9" Type="http://schemas.openxmlformats.org/officeDocument/2006/relationships/image" Target="../media/fImage53941174464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fImage20671195705.png"></Relationship><Relationship Id="rId9" Type="http://schemas.openxmlformats.org/officeDocument/2006/relationships/image" Target="../media/fImage53461218145.png"></Relationship><Relationship Id="rId10" Type="http://schemas.openxmlformats.org/officeDocument/2006/relationships/image" Target="../media/fImage97581233281.png"></Relationship><Relationship Id="rId11" Type="http://schemas.openxmlformats.org/officeDocument/2006/relationships/image" Target="../media/fImage2092993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8602334827.png"></Relationship><Relationship Id="rId3" Type="http://schemas.openxmlformats.org/officeDocument/2006/relationships/image" Target="../media/fImage133022345436.png"></Relationship><Relationship Id="rId4" Type="http://schemas.openxmlformats.org/officeDocument/2006/relationships/image" Target="../media/fImage997442352391.png"></Relationship><Relationship Id="rId5" Type="http://schemas.openxmlformats.org/officeDocument/2006/relationships/image" Target="../media/fImage538602384604.png"></Relationship><Relationship Id="rId6" Type="http://schemas.openxmlformats.org/officeDocument/2006/relationships/image" Target="../media/fImage997442393902.png"></Relationship><Relationship Id="rId7" Type="http://schemas.openxmlformats.org/officeDocument/2006/relationships/image" Target="../media/fImage53860240153.png"></Relationship><Relationship Id="rId8" Type="http://schemas.openxmlformats.org/officeDocument/2006/relationships/image" Target="../media/fImage99744241292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6" Type="http://schemas.openxmlformats.org/officeDocument/2006/relationships/image" Target="../media/fImage29055174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656181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2470" y="402590"/>
            <a:ext cx="3153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0020" y="4675505"/>
            <a:ext cx="39331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먼저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게임 오브젝트의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0020" y="1313180"/>
            <a:ext cx="2254885" cy="3236595"/>
          </a:xfrm>
          <a:prstGeom prst="roundRect"/>
          <a:solidFill>
            <a:srgbClr val="EDEDED"/>
          </a:solidFill>
        </p:spPr>
      </p:pic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8735" y="1313180"/>
            <a:ext cx="1518285" cy="1186815"/>
          </a:xfrm>
          <a:prstGeom prst="roundRect"/>
          <a:solidFill>
            <a:srgbClr val="EDEDED"/>
          </a:solidFill>
        </p:spPr>
      </p:pic>
      <p:pic>
        <p:nvPicPr>
          <p:cNvPr id="15" name="그림 1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6940" y="1595120"/>
            <a:ext cx="909955" cy="904875"/>
          </a:xfrm>
          <a:prstGeom prst="roundRect"/>
          <a:solidFill>
            <a:srgbClr val="EDEDED"/>
          </a:solidFill>
        </p:spPr>
      </p:pic>
      <p:sp>
        <p:nvSpPr>
          <p:cNvPr id="17" name="텍스트 상자 15"/>
          <p:cNvSpPr txBox="1">
            <a:spLocks/>
          </p:cNvSpPr>
          <p:nvPr/>
        </p:nvSpPr>
        <p:spPr>
          <a:xfrm rot="0">
            <a:off x="6830695" y="2785745"/>
            <a:ext cx="387858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CharacterControll이라는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70020"/>
            <a:ext cx="3899535" cy="135001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5509260"/>
            <a:ext cx="388175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7625" y="2698750"/>
            <a:ext cx="1506220" cy="1856740"/>
          </a:xfrm>
          <a:prstGeom prst="roundRect"/>
          <a:solidFill>
            <a:srgbClr val="EDEDED"/>
          </a:solidFill>
        </p:spPr>
      </p:pic>
      <p:pic>
        <p:nvPicPr>
          <p:cNvPr id="22" name="그림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306195"/>
            <a:ext cx="2401570" cy="1358265"/>
          </a:xfrm>
          <a:prstGeom prst="roundRect"/>
          <a:solidFill>
            <a:srgbClr val="EDEDED"/>
          </a:solidFill>
        </p:spPr>
      </p:pic>
      <p:cxnSp>
        <p:nvCxnSpPr>
          <p:cNvPr id="16" name="도형 14"/>
          <p:cNvCxnSpPr>
            <a:stCxn id="15" idx="1"/>
          </p:cNvCxnSpPr>
          <p:nvPr/>
        </p:nvCxnSpPr>
        <p:spPr>
          <a:xfrm rot="0" flipH="1">
            <a:off x="8545195" y="2047240"/>
            <a:ext cx="1262380" cy="4095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5325" y="419100"/>
            <a:ext cx="31851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163185"/>
            <a:ext cx="39414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35775" y="4325620"/>
            <a:ext cx="3872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Rigidbody에 Use Gravity를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Character 오브젝트가 중력에 대한 작용을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22070"/>
            <a:ext cx="2228850" cy="3660140"/>
          </a:xfrm>
          <a:prstGeom prst="roundRect"/>
          <a:solidFill>
            <a:srgbClr val="EDEDED"/>
          </a:solidFill>
        </p:spPr>
      </p:pic>
      <p:pic>
        <p:nvPicPr>
          <p:cNvPr id="23" name="그림 2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83025" y="2862580"/>
            <a:ext cx="1480185" cy="2111375"/>
          </a:xfrm>
          <a:prstGeom prst="roundRect"/>
          <a:solidFill>
            <a:srgbClr val="EDEDED"/>
          </a:solidFill>
        </p:spPr>
      </p:pic>
      <p:pic>
        <p:nvPicPr>
          <p:cNvPr id="24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13180"/>
            <a:ext cx="3881120" cy="2830195"/>
          </a:xfrm>
          <a:prstGeom prst="rect"/>
          <a:noFill/>
        </p:spPr>
      </p:pic>
      <p:pic>
        <p:nvPicPr>
          <p:cNvPr id="2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4295" y="1323340"/>
            <a:ext cx="1478915" cy="1332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21765" y="5215890"/>
            <a:ext cx="395859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599055"/>
            <a:ext cx="40900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Video 폴더에 MotoCycle 비디오를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470025"/>
            <a:ext cx="2349500" cy="3598545"/>
          </a:xfrm>
          <a:prstGeom prst="roundRect"/>
          <a:solidFill>
            <a:srgbClr val="EDEDED"/>
          </a:solidFill>
        </p:spPr>
      </p:pic>
      <p:pic>
        <p:nvPicPr>
          <p:cNvPr id="23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0020" y="3286125"/>
            <a:ext cx="1410335" cy="1779270"/>
          </a:xfrm>
          <a:prstGeom prst="roundRect"/>
          <a:solidFill>
            <a:srgbClr val="EDEDED"/>
          </a:solidFill>
        </p:spPr>
      </p:pic>
      <p:pic>
        <p:nvPicPr>
          <p:cNvPr id="25" name="그림 1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71295"/>
            <a:ext cx="2670175" cy="1065530"/>
          </a:xfrm>
          <a:prstGeom prst="roundRect"/>
          <a:solidFill>
            <a:srgbClr val="EDEDED"/>
          </a:solidFill>
        </p:spPr>
      </p:pic>
      <p:pic>
        <p:nvPicPr>
          <p:cNvPr id="26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6210" y="1478915"/>
            <a:ext cx="1414145" cy="1565910"/>
          </a:xfrm>
          <a:prstGeom prst="roundRect"/>
          <a:solidFill>
            <a:srgbClr val="EDEDED"/>
          </a:solidFill>
        </p:spPr>
      </p:pic>
      <p:pic>
        <p:nvPicPr>
          <p:cNvPr id="2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472565"/>
            <a:ext cx="1306195" cy="1062355"/>
          </a:xfrm>
          <a:prstGeom prst="roundRect"/>
          <a:solidFill>
            <a:srgbClr val="EDEDED"/>
          </a:solidFill>
        </p:spPr>
      </p:pic>
      <p:pic>
        <p:nvPicPr>
          <p:cNvPr id="28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0380" y="3727450"/>
            <a:ext cx="4099560" cy="1626870"/>
          </a:xfrm>
          <a:prstGeom prst="roundRect"/>
          <a:solidFill>
            <a:srgbClr val="EDEDED"/>
          </a:solidFill>
        </p:spPr>
      </p:pic>
      <p:sp>
        <p:nvSpPr>
          <p:cNvPr id="29" name="텍스트 상자 18"/>
          <p:cNvSpPr txBox="1">
            <a:spLocks/>
          </p:cNvSpPr>
          <p:nvPr/>
        </p:nvSpPr>
        <p:spPr>
          <a:xfrm rot="0">
            <a:off x="6863080" y="5490210"/>
            <a:ext cx="40900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12875" y="3941445"/>
            <a:ext cx="39579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속도 변수와 방향 변수를 선언한 다음 마지막으로 조건을 설정할 수 있는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74775"/>
            <a:ext cx="3949700" cy="2405380"/>
          </a:xfrm>
          <a:prstGeom prst="rect"/>
          <a:noFill/>
        </p:spPr>
      </p:pic>
      <p:pic>
        <p:nvPicPr>
          <p:cNvPr id="22" name="그림 5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5410"/>
            <a:ext cx="4032885" cy="2413635"/>
          </a:xfrm>
          <a:prstGeom prst="rect"/>
          <a:noFill/>
        </p:spPr>
      </p:pic>
      <p:sp>
        <p:nvSpPr>
          <p:cNvPr id="23" name="텍스트 상자 59"/>
          <p:cNvSpPr txBox="1">
            <a:spLocks/>
          </p:cNvSpPr>
          <p:nvPr/>
        </p:nvSpPr>
        <p:spPr>
          <a:xfrm rot="0">
            <a:off x="6822440" y="3946525"/>
            <a:ext cx="40239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Space Bar와 condition이 활성화 상태이면 AddForce( ) 함수를 호출하도록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427355"/>
            <a:ext cx="3566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2882265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물리적인 충돌이 끝났을 때 게임 오브젝트의 크기와 boolean 변수의 값을 false로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400810" y="2881630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물리적인 충돌</a:t>
            </a:r>
            <a:r>
              <a:rPr lang="ko-KR" sz="1800">
                <a:latin typeface="맑은 고딕" charset="0"/>
                <a:ea typeface="맑은 고딕" charset="0"/>
              </a:rPr>
              <a:t>을 했을 때  boolean 변수의 값을 true로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82090"/>
            <a:ext cx="3978910" cy="1294765"/>
          </a:xfrm>
          <a:prstGeom prst="roundRect"/>
          <a:solidFill>
            <a:srgbClr val="EDEDED"/>
          </a:solidFill>
        </p:spPr>
      </p:pic>
      <p:pic>
        <p:nvPicPr>
          <p:cNvPr id="40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3939540"/>
            <a:ext cx="3970655" cy="1302385"/>
          </a:xfrm>
          <a:prstGeom prst="roundRect"/>
          <a:solidFill>
            <a:srgbClr val="EDEDED"/>
          </a:solidFill>
        </p:spPr>
      </p:pic>
      <p:sp>
        <p:nvSpPr>
          <p:cNvPr id="41" name="텍스트 상자 40"/>
          <p:cNvSpPr txBox="1">
            <a:spLocks/>
          </p:cNvSpPr>
          <p:nvPr/>
        </p:nvSpPr>
        <p:spPr>
          <a:xfrm rot="0">
            <a:off x="1403350" y="5339715"/>
            <a:ext cx="3987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게임 오브젝트가 물리적인 충돌을 하고 있을 때 게임 오브젝트의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484630"/>
            <a:ext cx="4117340" cy="1292225"/>
          </a:xfrm>
          <a:prstGeom prst="roundRect"/>
          <a:solidFill>
            <a:srgbClr val="EDEDED"/>
          </a:solidFill>
        </p:spPr>
      </p:pic>
      <p:pic>
        <p:nvPicPr>
          <p:cNvPr id="43" name="그림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4695" y="4247515"/>
            <a:ext cx="2576195" cy="934720"/>
          </a:xfrm>
          <a:prstGeom prst="roundRect"/>
          <a:solidFill>
            <a:srgbClr val="EDEDED"/>
          </a:solidFill>
        </p:spPr>
      </p:pic>
      <p:pic>
        <p:nvPicPr>
          <p:cNvPr id="44" name="그림 5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271645"/>
            <a:ext cx="1237615" cy="901700"/>
          </a:xfrm>
          <a:prstGeom prst="roundRect"/>
          <a:solidFill>
            <a:srgbClr val="EDEDED"/>
          </a:solidFill>
        </p:spPr>
      </p:pic>
      <p:sp>
        <p:nvSpPr>
          <p:cNvPr id="45" name="텍스트 상자 55"/>
          <p:cNvSpPr txBox="1">
            <a:spLocks/>
          </p:cNvSpPr>
          <p:nvPr/>
        </p:nvSpPr>
        <p:spPr>
          <a:xfrm rot="0">
            <a:off x="6811645" y="535114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Texture 폴더에 Ground 텍스처를 Plane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30020" y="2595880"/>
            <a:ext cx="4002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423035" y="5262880"/>
            <a:ext cx="4017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Obstacle 오브젝트에</a:t>
            </a:r>
            <a:r>
              <a:rPr lang="ko-KR" sz="1800">
                <a:latin typeface="맑은 고딕" charset="0"/>
                <a:ea typeface="맑은 고딕" charset="0"/>
              </a:rPr>
              <a:t> 있는 Box Collider의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1535" y="1583055"/>
            <a:ext cx="770255" cy="813435"/>
          </a:xfrm>
          <a:prstGeom prst="roundRect"/>
          <a:solidFill>
            <a:srgbClr val="EDEDED"/>
          </a:solidFill>
        </p:spPr>
      </p:pic>
      <p:pic>
        <p:nvPicPr>
          <p:cNvPr id="33" name="그림 6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1487805"/>
            <a:ext cx="2814955" cy="1012190"/>
          </a:xfrm>
          <a:prstGeom prst="roundRect"/>
          <a:solidFill>
            <a:srgbClr val="EDEDED"/>
          </a:solidFill>
        </p:spPr>
      </p:pic>
      <p:cxnSp>
        <p:nvCxnSpPr>
          <p:cNvPr id="34" name="도형 61"/>
          <p:cNvCxnSpPr>
            <a:stCxn id="32" idx="1"/>
          </p:cNvCxnSpPr>
          <p:nvPr/>
        </p:nvCxnSpPr>
        <p:spPr>
          <a:xfrm rot="0" flipH="1">
            <a:off x="3295015" y="1989455"/>
            <a:ext cx="136715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6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3698875"/>
            <a:ext cx="4008755" cy="1482090"/>
          </a:xfrm>
          <a:prstGeom prst="roundRect"/>
          <a:solidFill>
            <a:srgbClr val="EDEDED"/>
          </a:solidFill>
        </p:spPr>
      </p:pic>
      <p:sp>
        <p:nvSpPr>
          <p:cNvPr id="36" name="텍스트 상자 65"/>
          <p:cNvSpPr txBox="1">
            <a:spLocks/>
          </p:cNvSpPr>
          <p:nvPr/>
        </p:nvSpPr>
        <p:spPr>
          <a:xfrm rot="0">
            <a:off x="6815455" y="3830955"/>
            <a:ext cx="425831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6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80820"/>
            <a:ext cx="4248785" cy="2195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65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463040" y="2805430"/>
            <a:ext cx="395795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Rigidbody는 물리적인 속성을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19900" y="4437380"/>
            <a:ext cx="40360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3040" y="1828165"/>
            <a:ext cx="974090" cy="767080"/>
          </a:xfrm>
          <a:prstGeom prst="rect"/>
          <a:noFill/>
        </p:spPr>
      </p:pic>
      <p:pic>
        <p:nvPicPr>
          <p:cNvPr id="25" name="그림 6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7955"/>
            <a:ext cx="4041775" cy="2880995"/>
          </a:xfrm>
          <a:prstGeom prst="rect"/>
          <a:noFill/>
        </p:spPr>
      </p:pic>
      <p:pic>
        <p:nvPicPr>
          <p:cNvPr id="2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43075" y="1421130"/>
            <a:ext cx="402590" cy="308610"/>
          </a:xfrm>
          <a:prstGeom prst="rect"/>
          <a:noFill/>
        </p:spPr>
      </p:pic>
      <p:pic>
        <p:nvPicPr>
          <p:cNvPr id="27" name="그림 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5925" y="1816735"/>
            <a:ext cx="974090" cy="787400"/>
          </a:xfrm>
          <a:prstGeom prst="rect"/>
          <a:noFill/>
        </p:spPr>
      </p:pic>
      <p:pic>
        <p:nvPicPr>
          <p:cNvPr id="28" name="그림 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4215" y="1417955"/>
            <a:ext cx="402590" cy="308610"/>
          </a:xfrm>
          <a:prstGeom prst="rect"/>
          <a:noFill/>
        </p:spPr>
      </p:pic>
      <p:pic>
        <p:nvPicPr>
          <p:cNvPr id="29" name="그림 7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49445" y="1821815"/>
            <a:ext cx="974090" cy="773430"/>
          </a:xfrm>
          <a:prstGeom prst="rect"/>
          <a:noFill/>
        </p:spPr>
      </p:pic>
      <p:pic>
        <p:nvPicPr>
          <p:cNvPr id="30" name="그림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7735" y="1423035"/>
            <a:ext cx="402590" cy="308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697095" y="402590"/>
            <a:ext cx="27971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426210" y="4134485"/>
            <a:ext cx="39712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6210" y="1469390"/>
            <a:ext cx="3971290" cy="2552700"/>
          </a:xfrm>
          <a:prstGeom prst="roundRect"/>
          <a:solidFill>
            <a:srgbClr val="EDEDED"/>
          </a:solidFill>
        </p:spPr>
      </p:pic>
      <p:sp>
        <p:nvSpPr>
          <p:cNvPr id="37" name="텍스트 상자 67"/>
          <p:cNvSpPr txBox="1">
            <a:spLocks/>
          </p:cNvSpPr>
          <p:nvPr/>
        </p:nvSpPr>
        <p:spPr>
          <a:xfrm>
            <a:off x="6824980" y="5211445"/>
            <a:ext cx="4259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6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70025"/>
            <a:ext cx="4265930" cy="3590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97095" y="402590"/>
            <a:ext cx="27978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"/>
          <p:cNvSpPr txBox="1">
            <a:spLocks/>
          </p:cNvSpPr>
          <p:nvPr/>
        </p:nvSpPr>
        <p:spPr>
          <a:xfrm rot="0">
            <a:off x="1410335" y="5208905"/>
            <a:ext cx="3960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Sensor 스크립트에서 비디오 플레이어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2" descr="C:/Users/Admin1/AppData/Roaming/PolarisOffice/ETemp/12984_9424048/fImage1165618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130" y="1471295"/>
            <a:ext cx="3957955" cy="3600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