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767" r:id="rId12"/>
  </p:sldMasterIdLst>
  <p:notesMasterIdLst>
    <p:notesMasterId r:id="rId14"/>
  </p:notesMasterIdLst>
  <p:sldIdLst>
    <p:sldId id="315" r:id="rId16"/>
    <p:sldId id="303" r:id="rId17"/>
    <p:sldId id="317" r:id="rId18"/>
    <p:sldId id="320" r:id="rId19"/>
    <p:sldId id="316" r:id="rId20"/>
    <p:sldId id="321" r:id="rId21"/>
    <p:sldId id="318" r:id="rId22"/>
    <p:sldId id="314" r:id="rId23"/>
    <p:sldId id="31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241692185724.png"></Relationship><Relationship Id="rId3" Type="http://schemas.openxmlformats.org/officeDocument/2006/relationships/image" Target="../media/fImage241692191478.png"></Relationship><Relationship Id="rId4" Type="http://schemas.openxmlformats.org/officeDocument/2006/relationships/image" Target="../media/fImage3176942319358.png"></Relationship><Relationship Id="rId5" Type="http://schemas.openxmlformats.org/officeDocument/2006/relationships/image" Target="../media/fImage3176942326962.png"></Relationship><Relationship Id="rId6" Type="http://schemas.openxmlformats.org/officeDocument/2006/relationships/image" Target="../media/fImage3816752334464.png"></Relationship><Relationship Id="rId7" Type="http://schemas.openxmlformats.org/officeDocument/2006/relationships/image" Target="../media/fImage3816752345705.png"></Relationship><Relationship Id="rId8" Type="http://schemas.openxmlformats.org/officeDocument/2006/relationships/notesSlide" Target="../notesSlides/notesSlide1.xml"></Relationship><Relationship Id="rId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6" Type="http://schemas.openxmlformats.org/officeDocument/2006/relationships/image" Target="../media/fImage2416911941.png"></Relationship><Relationship Id="rId7" Type="http://schemas.openxmlformats.org/officeDocument/2006/relationships/image" Target="../media/fImage241691208467.png"></Relationship><Relationship Id="rId8" Type="http://schemas.openxmlformats.org/officeDocument/2006/relationships/image" Target="../media/fImage16421236334.png"></Relationship><Relationship Id="rId9" Type="http://schemas.openxmlformats.org/officeDocument/2006/relationships/image" Target="../media/fImage16421246500.png"></Relationship><Relationship Id="rId10" Type="http://schemas.openxmlformats.org/officeDocument/2006/relationships/image" Target="../media/fImage95731329169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69618841.png"></Relationship><Relationship Id="rId3" Type="http://schemas.openxmlformats.org/officeDocument/2006/relationships/image" Target="../media/fImage173371898467.png"></Relationship><Relationship Id="rId4" Type="http://schemas.openxmlformats.org/officeDocument/2006/relationships/image" Target="../media/fImage22981906334.png"></Relationship><Relationship Id="rId5" Type="http://schemas.openxmlformats.org/officeDocument/2006/relationships/image" Target="../media/fImage2207441926500.png"></Relationship><Relationship Id="rId6" Type="http://schemas.openxmlformats.org/officeDocument/2006/relationships/notesSlide" Target="../notesSlides/notesSlide3.xml"></Relationship><Relationship Id="rId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35222841.png"></Relationship><Relationship Id="rId3" Type="http://schemas.openxmlformats.org/officeDocument/2006/relationships/image" Target="../media/fImage422482298467.png"></Relationship><Relationship Id="rId4" Type="http://schemas.openxmlformats.org/officeDocument/2006/relationships/image" Target="../media/fImage285882306334.png"></Relationship><Relationship Id="rId5" Type="http://schemas.openxmlformats.org/officeDocument/2006/relationships/image" Target="../media/fImage603472316500.png"></Relationship><Relationship Id="rId6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40861709169.png"></Relationship><Relationship Id="rId3" Type="http://schemas.openxmlformats.org/officeDocument/2006/relationships/image" Target="../media/fImage64291715724.png"></Relationship><Relationship Id="rId4" Type="http://schemas.openxmlformats.org/officeDocument/2006/relationships/image" Target="../media/fImage251231721478.png"></Relationship><Relationship Id="rId5" Type="http://schemas.openxmlformats.org/officeDocument/2006/relationships/image" Target="../media/fImage345611759358.png"></Relationship><Relationship Id="rId6" Type="http://schemas.openxmlformats.org/officeDocument/2006/relationships/image" Target="../media/fImage137551766962.png"></Relationship><Relationship Id="rId7" Type="http://schemas.openxmlformats.org/officeDocument/2006/relationships/notesSlide" Target="../notesSlides/notesSlide5.xml"></Relationship><Relationship Id="rId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5012479169.png"></Relationship><Relationship Id="rId3" Type="http://schemas.openxmlformats.org/officeDocument/2006/relationships/image" Target="../media/fImage76002485724.png"></Relationship><Relationship Id="rId4" Type="http://schemas.openxmlformats.org/officeDocument/2006/relationships/image" Target="../media/fImage245002531478.png"></Relationship><Relationship Id="rId5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1692074464.png"></Relationship><Relationship Id="rId3" Type="http://schemas.openxmlformats.org/officeDocument/2006/relationships/image" Target="../media/fImage330252115705.png"></Relationship><Relationship Id="rId4" Type="http://schemas.openxmlformats.org/officeDocument/2006/relationships/image" Target="../media/fImage82942128145.png"></Relationship><Relationship Id="rId5" Type="http://schemas.openxmlformats.org/officeDocument/2006/relationships/image" Target="../media/fImage23412143281.png"></Relationship><Relationship Id="rId6" Type="http://schemas.openxmlformats.org/officeDocument/2006/relationships/image" Target="../media/fImage117862176827.png"></Relationship><Relationship Id="rId7" Type="http://schemas.openxmlformats.org/officeDocument/2006/relationships/image" Target="../media/fImage209552199961.png"></Relationship><Relationship Id="rId8" Type="http://schemas.openxmlformats.org/officeDocument/2006/relationships/notesSlide" Target="../notesSlides/notesSlide7.xml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7" Type="http://schemas.openxmlformats.org/officeDocument/2006/relationships/image" Target="../media/fImage115431423281.png"></Relationship><Relationship Id="rId8" Type="http://schemas.openxmlformats.org/officeDocument/2006/relationships/image" Target="../media/fImage1486913841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8792234491.png"></Relationship><Relationship Id="rId3" Type="http://schemas.openxmlformats.org/officeDocument/2006/relationships/image" Target="../media/fImage82942352995.png"></Relationship><Relationship Id="rId4" Type="http://schemas.openxmlformats.org/officeDocument/2006/relationships/image" Target="../media/fImage248862371942.png"></Relationship><Relationship Id="rId5" Type="http://schemas.openxmlformats.org/officeDocument/2006/relationships/image" Target="../media/fImage251202414827.png"></Relationship><Relationship Id="rId6" Type="http://schemas.openxmlformats.org/officeDocument/2006/relationships/notesSlide" Target="../notesSlides/notesSlide9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91660" y="417195"/>
            <a:ext cx="34067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View RPC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3" name="Rect 0"/>
          <p:cNvSpPr txBox="1">
            <a:spLocks/>
          </p:cNvSpPr>
          <p:nvPr/>
        </p:nvSpPr>
        <p:spPr>
          <a:xfrm rot="0">
            <a:off x="6886575" y="1388745"/>
            <a:ext cx="4191000" cy="3969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 클라이언트의 1001 객체가 현재 로컬 객체입니다.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 클라이언트에서는 1001 객체는 원격 객체입니다.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 클라이언트에서 1001 객체가 RPC 함수를 호출하게 되면 B 클라이언트에서는 1001 객체에만 RPC 함수의 내용 전달합니다.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결국에는 서로 다른 클라이언트에서 같은 View ID를 가진 객체에만 RPC 함수가 전달되는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245" y="1395095"/>
            <a:ext cx="2169795" cy="3060700"/>
          </a:xfrm>
          <a:prstGeom prst="rect"/>
          <a:noFill/>
        </p:spPr>
      </p:pic>
      <p:pic>
        <p:nvPicPr>
          <p:cNvPr id="1036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86125" y="1390650"/>
            <a:ext cx="2181860" cy="3077210"/>
          </a:xfrm>
          <a:prstGeom prst="rect"/>
          <a:noFill/>
        </p:spPr>
      </p:pic>
      <p:sp>
        <p:nvSpPr>
          <p:cNvPr id="1037" name="Rect 0"/>
          <p:cNvSpPr txBox="1">
            <a:spLocks/>
          </p:cNvSpPr>
          <p:nvPr/>
        </p:nvSpPr>
        <p:spPr>
          <a:xfrm rot="0">
            <a:off x="1147445" y="4646295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Rect 0"/>
          <p:cNvSpPr txBox="1">
            <a:spLocks/>
          </p:cNvSpPr>
          <p:nvPr/>
        </p:nvSpPr>
        <p:spPr>
          <a:xfrm rot="0">
            <a:off x="3524250" y="4641850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Rect 0"/>
          <p:cNvSpPr>
            <a:spLocks/>
          </p:cNvSpPr>
          <p:nvPr/>
        </p:nvSpPr>
        <p:spPr>
          <a:xfrm rot="0" flipH="1">
            <a:off x="2000250" y="3114675"/>
            <a:ext cx="2877185" cy="6197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3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90700" y="2476500"/>
            <a:ext cx="734060" cy="734060"/>
          </a:xfrm>
          <a:prstGeom prst="rect"/>
          <a:noFill/>
        </p:spPr>
      </p:pic>
      <p:pic>
        <p:nvPicPr>
          <p:cNvPr id="1045" name="그림 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5630" y="2472055"/>
            <a:ext cx="734060" cy="734060"/>
          </a:xfrm>
          <a:prstGeom prst="rect"/>
          <a:noFill/>
        </p:spPr>
      </p:pic>
      <p:pic>
        <p:nvPicPr>
          <p:cNvPr id="1046" name="그림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245" y="1562100"/>
            <a:ext cx="1056640" cy="943610"/>
          </a:xfrm>
          <a:prstGeom prst="rect"/>
          <a:noFill/>
        </p:spPr>
      </p:pic>
      <p:pic>
        <p:nvPicPr>
          <p:cNvPr id="1047" name="그림 3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73450" y="1567180"/>
            <a:ext cx="1056640" cy="943610"/>
          </a:xfrm>
          <a:prstGeom prst="rect"/>
          <a:noFill/>
        </p:spPr>
      </p:pic>
      <p:sp>
        <p:nvSpPr>
          <p:cNvPr id="1048" name="도형 37"/>
          <p:cNvSpPr>
            <a:spLocks/>
          </p:cNvSpPr>
          <p:nvPr/>
        </p:nvSpPr>
        <p:spPr>
          <a:xfrm rot="10800000" flipH="1">
            <a:off x="1300480" y="1195705"/>
            <a:ext cx="2853055" cy="6197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9" name="텍스트 상자 38"/>
          <p:cNvSpPr txBox="1">
            <a:spLocks/>
          </p:cNvSpPr>
          <p:nvPr/>
        </p:nvSpPr>
        <p:spPr>
          <a:xfrm rot="0">
            <a:off x="1038225" y="1822450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0" name="텍스트 상자 39"/>
          <p:cNvSpPr txBox="1">
            <a:spLocks/>
          </p:cNvSpPr>
          <p:nvPr/>
        </p:nvSpPr>
        <p:spPr>
          <a:xfrm rot="0">
            <a:off x="3624580" y="1818005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텍스트 상자 40"/>
          <p:cNvSpPr txBox="1">
            <a:spLocks/>
          </p:cNvSpPr>
          <p:nvPr/>
        </p:nvSpPr>
        <p:spPr>
          <a:xfrm rot="0">
            <a:off x="1772285" y="2642235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2" name="텍스트 상자 41"/>
          <p:cNvSpPr txBox="1">
            <a:spLocks/>
          </p:cNvSpPr>
          <p:nvPr/>
        </p:nvSpPr>
        <p:spPr>
          <a:xfrm rot="0">
            <a:off x="4387215" y="2637790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3" name="텍스트 상자 42"/>
          <p:cNvSpPr txBox="1">
            <a:spLocks/>
          </p:cNvSpPr>
          <p:nvPr/>
        </p:nvSpPr>
        <p:spPr>
          <a:xfrm rot="0">
            <a:off x="942975" y="1527175"/>
            <a:ext cx="10198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텍스트 상자 44"/>
          <p:cNvSpPr txBox="1">
            <a:spLocks/>
          </p:cNvSpPr>
          <p:nvPr/>
        </p:nvSpPr>
        <p:spPr>
          <a:xfrm rot="0">
            <a:off x="4300855" y="2351405"/>
            <a:ext cx="10198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80007F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80007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3908425" y="376555"/>
            <a:ext cx="43776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Remote Procedure Call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1"/>
          <p:cNvSpPr txBox="1">
            <a:spLocks/>
          </p:cNvSpPr>
          <p:nvPr/>
        </p:nvSpPr>
        <p:spPr>
          <a:xfrm rot="0">
            <a:off x="828040" y="1393190"/>
            <a:ext cx="45065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 프로시저 호출은 주소 공간에서 함수나 프로시저를 실행할 수 있게 하는 프로세스 간 통신 기술입니다.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"/>
          <p:cNvSpPr txBox="1">
            <a:spLocks/>
          </p:cNvSpPr>
          <p:nvPr/>
        </p:nvSpPr>
        <p:spPr>
          <a:xfrm rot="0">
            <a:off x="6905625" y="1388745"/>
            <a:ext cx="4162425" cy="36925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포톤에서는 여러 명의 클라이언트가 모두 같은 스크립트를 가지고 일반 함수를 호출하게 되면 로컬에서만 실행됩니다.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그래서 다른 컴퓨터에서도 특정 함수의 실행을 보여주기 위해서는 RPC 함수를 만들어서 호출해야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PRC 채팅은 일반 함수끼리 통신이 안 되기 때문에 서로 다른 클라이언트에서는 같은 View ID끼리 같은 함수를 실행하도록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945" y="3442970"/>
            <a:ext cx="1951990" cy="1882140"/>
          </a:xfrm>
          <a:prstGeom prst="rect"/>
          <a:noFill/>
        </p:spPr>
      </p:pic>
      <p:pic>
        <p:nvPicPr>
          <p:cNvPr id="1036" name="그림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8200" y="3438525"/>
            <a:ext cx="1951990" cy="1882140"/>
          </a:xfrm>
          <a:prstGeom prst="rect"/>
          <a:noFill/>
        </p:spPr>
      </p:pic>
      <p:sp>
        <p:nvSpPr>
          <p:cNvPr id="1037" name="텍스트 상자 8"/>
          <p:cNvSpPr txBox="1">
            <a:spLocks/>
          </p:cNvSpPr>
          <p:nvPr/>
        </p:nvSpPr>
        <p:spPr>
          <a:xfrm rot="0">
            <a:off x="909320" y="5513070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텍스트 상자 9"/>
          <p:cNvSpPr txBox="1">
            <a:spLocks/>
          </p:cNvSpPr>
          <p:nvPr/>
        </p:nvSpPr>
        <p:spPr>
          <a:xfrm rot="0">
            <a:off x="3457575" y="5527675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39" name="그림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0770" y="3612515"/>
            <a:ext cx="1443990" cy="512445"/>
          </a:xfrm>
          <a:prstGeom prst="roundRect"/>
          <a:solidFill>
            <a:srgbClr val="EDEDED"/>
          </a:solidFill>
        </p:spPr>
      </p:pic>
      <p:pic>
        <p:nvPicPr>
          <p:cNvPr id="1040" name="그림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76650" y="3608070"/>
            <a:ext cx="1443990" cy="512445"/>
          </a:xfrm>
          <a:prstGeom prst="roundRect"/>
          <a:solidFill>
            <a:srgbClr val="EDEDED"/>
          </a:solidFill>
        </p:spPr>
      </p:pic>
      <p:sp>
        <p:nvSpPr>
          <p:cNvPr id="1041" name="텍스트 상자 14"/>
          <p:cNvSpPr txBox="1">
            <a:spLocks/>
          </p:cNvSpPr>
          <p:nvPr/>
        </p:nvSpPr>
        <p:spPr>
          <a:xfrm rot="0">
            <a:off x="1038225" y="4127500"/>
            <a:ext cx="153416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 ID : 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2" name="텍스트 상자 15"/>
          <p:cNvSpPr txBox="1">
            <a:spLocks/>
          </p:cNvSpPr>
          <p:nvPr/>
        </p:nvSpPr>
        <p:spPr>
          <a:xfrm rot="0">
            <a:off x="3586480" y="4132580"/>
            <a:ext cx="153416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 ID : 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도형 18"/>
          <p:cNvSpPr>
            <a:spLocks/>
          </p:cNvSpPr>
          <p:nvPr/>
        </p:nvSpPr>
        <p:spPr>
          <a:xfrm rot="0" flipH="1">
            <a:off x="1609725" y="4448175"/>
            <a:ext cx="3039110" cy="6197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120" y="2433320"/>
            <a:ext cx="4501515" cy="8915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39520" y="4335145"/>
            <a:ext cx="418973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Scroll View에 Content의 하위 오브젝트로 Text UI를 추가하고 이름을 String으로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789420" y="1214120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String UI를 Resources 폴더에 넣고 프리팹으로 만들어 놓습니다.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58895" y="1209675"/>
            <a:ext cx="1581785" cy="877570"/>
          </a:xfrm>
          <a:prstGeom prst="roundRect"/>
          <a:solidFill>
            <a:srgbClr val="EDEDED"/>
          </a:solidFill>
        </p:spPr>
      </p:pic>
      <p:pic>
        <p:nvPicPr>
          <p:cNvPr id="11" name="그림 2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2312670"/>
            <a:ext cx="4206240" cy="1877695"/>
          </a:xfrm>
          <a:prstGeom prst="roundRect"/>
          <a:solidFill>
            <a:srgbClr val="EDEDED"/>
          </a:solidFill>
        </p:spPr>
      </p:pic>
      <p:pic>
        <p:nvPicPr>
          <p:cNvPr id="12" name="그림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980" y="1211580"/>
            <a:ext cx="2153285" cy="876935"/>
          </a:xfrm>
          <a:prstGeom prst="roundRect"/>
          <a:solidFill>
            <a:srgbClr val="EDEDED"/>
          </a:solidFill>
        </p:spPr>
      </p:pic>
      <p:pic>
        <p:nvPicPr>
          <p:cNvPr id="13" name="그림 2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1960" y="2202815"/>
            <a:ext cx="4124960" cy="3891280"/>
          </a:xfrm>
          <a:prstGeom prst="rect"/>
          <a:noFill/>
        </p:spPr>
      </p:pic>
      <p:cxnSp>
        <p:nvCxnSpPr>
          <p:cNvPr id="14" name="도형 27"/>
          <p:cNvCxnSpPr/>
          <p:nvPr/>
        </p:nvCxnSpPr>
        <p:spPr>
          <a:xfrm rot="0">
            <a:off x="7365365" y="2868295"/>
            <a:ext cx="939800" cy="1463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259580" y="361315"/>
            <a:ext cx="3580130" cy="5562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latin typeface="맑은 고딕" charset="0"/>
                <a:ea typeface="맑은 고딕" charset="0"/>
              </a:rPr>
              <a:t>Content Size Fitter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325245" y="1370330"/>
            <a:ext cx="402971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Content Size Fitter : UI의 크기에 따라 유동적으로 UI의 크기를 조절할 수 있는 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6849110" y="5067935"/>
            <a:ext cx="4000500" cy="12020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Unconstrained : UI의 크기를 콘텐츠에 맞추지 않는 옵션으로 UI의 크기를 직접 맞추거나 고정된 크기를 사용해야 할 때 사용하는 옵션입니다.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Admin1/AppData/Roaming/PolarisOffice/ETemp/17088_10211680/fImage6352228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745" y="1379855"/>
            <a:ext cx="4008755" cy="915670"/>
          </a:xfrm>
          <a:prstGeom prst="roundRect"/>
          <a:solidFill>
            <a:srgbClr val="EDEDED"/>
          </a:solidFill>
        </p:spPr>
      </p:pic>
      <p:pic>
        <p:nvPicPr>
          <p:cNvPr id="6" name="그림 5" descr="C:/Users/Admin1/AppData/Roaming/PolarisOffice/ETemp/17088_10211680/fImage42248229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1015" y="3230245"/>
            <a:ext cx="890270" cy="922020"/>
          </a:xfrm>
          <a:prstGeom prst="roundRect"/>
          <a:solidFill>
            <a:srgbClr val="EDEDED"/>
          </a:solidFill>
        </p:spPr>
      </p:pic>
      <p:pic>
        <p:nvPicPr>
          <p:cNvPr id="7" name="그림 6" descr="C:/Users/Admin1/AppData/Roaming/PolarisOffice/ETemp/17088_10211680/fImage28588230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79080" y="2492375"/>
            <a:ext cx="2974340" cy="2412365"/>
          </a:xfrm>
          <a:prstGeom prst="rect"/>
          <a:noFill/>
        </p:spPr>
      </p:pic>
      <p:pic>
        <p:nvPicPr>
          <p:cNvPr id="8" name="그림 7" descr="C:/Users/Admin1/AppData/Roaming/PolarisOffice/ETemp/17088_10211680/fImage60347231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2070" y="2469515"/>
            <a:ext cx="4041775" cy="2169795"/>
          </a:xfrm>
          <a:prstGeom prst="roundRect"/>
          <a:solidFill>
            <a:srgbClr val="EDEDED"/>
          </a:solidFill>
        </p:spPr>
      </p:pic>
      <p:sp>
        <p:nvSpPr>
          <p:cNvPr id="9" name="텍스트 상자 8"/>
          <p:cNvSpPr txBox="1">
            <a:spLocks/>
          </p:cNvSpPr>
          <p:nvPr/>
        </p:nvSpPr>
        <p:spPr>
          <a:xfrm rot="0">
            <a:off x="1322070" y="4792345"/>
            <a:ext cx="4049395" cy="1478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Vertical Fit : 수직에 대한 UI의 크기를 조절합니다.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Horizontal Fit : 수평에 대한 UI의 크기를 조절합니다.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 rot="0">
            <a:off x="4525645" y="369570"/>
            <a:ext cx="3140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" name="그림 1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1263650"/>
            <a:ext cx="4057650" cy="2446020"/>
          </a:xfrm>
          <a:prstGeom prst="roundRect"/>
          <a:solidFill>
            <a:srgbClr val="EDEDED"/>
          </a:solidFill>
        </p:spPr>
      </p:pic>
      <p:pic>
        <p:nvPicPr>
          <p:cNvPr id="4" name="그림 1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74510" y="3982085"/>
            <a:ext cx="3950970" cy="840105"/>
          </a:xfrm>
          <a:prstGeom prst="roundRect"/>
          <a:solidFill>
            <a:srgbClr val="EDEDED"/>
          </a:solidFill>
        </p:spPr>
      </p:pic>
      <p:pic>
        <p:nvPicPr>
          <p:cNvPr id="5" name="그림 1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9430" y="1271905"/>
            <a:ext cx="3964305" cy="2593975"/>
          </a:xfrm>
          <a:prstGeom prst="roundRect"/>
          <a:solidFill>
            <a:srgbClr val="EDEDED"/>
          </a:solidFill>
        </p:spPr>
      </p:pic>
      <p:sp>
        <p:nvSpPr>
          <p:cNvPr id="6" name="텍스트 상자 14"/>
          <p:cNvSpPr txBox="1">
            <a:spLocks/>
          </p:cNvSpPr>
          <p:nvPr/>
        </p:nvSpPr>
        <p:spPr>
          <a:xfrm rot="0">
            <a:off x="1231265" y="5304155"/>
            <a:ext cx="4067175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Preferred Size : 기본적인 콘텐츠의 크기와 UI(Text, Image, Button)의 크기에 따라 맞추어주는 옵션입니다.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 rot="0">
            <a:off x="6872605" y="5025390"/>
            <a:ext cx="3964305" cy="12020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현재 프리팹으로 되어 있는 String UI에 Content Size Fitter 컴포넌트를 부착하고 Horizontal Fit을 Preferred Size로 설정합니다.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00120" y="3890645"/>
            <a:ext cx="1788795" cy="1247140"/>
          </a:xfrm>
          <a:prstGeom prst="roundRect"/>
          <a:solidFill>
            <a:srgbClr val="EDEDED"/>
          </a:solidFill>
        </p:spPr>
      </p:pic>
      <p:pic>
        <p:nvPicPr>
          <p:cNvPr id="9" name="그림 17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3879215"/>
            <a:ext cx="1799590" cy="12503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3"/>
          <p:cNvSpPr txBox="1">
            <a:spLocks/>
          </p:cNvSpPr>
          <p:nvPr/>
        </p:nvSpPr>
        <p:spPr>
          <a:xfrm rot="0">
            <a:off x="5224145" y="353060"/>
            <a:ext cx="175196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latin typeface="맑은 고딕" charset="0"/>
                <a:ea typeface="맑은 고딕" charset="0"/>
              </a:rPr>
              <a:t>Min Size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4"/>
          <p:cNvSpPr txBox="1">
            <a:spLocks/>
          </p:cNvSpPr>
          <p:nvPr/>
        </p:nvSpPr>
        <p:spPr>
          <a:xfrm rot="0">
            <a:off x="1325245" y="1370330"/>
            <a:ext cx="4037965" cy="1478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Min Size : 단독으로 사용하지는 않고, LayOut Group 컴포넌트와 함께 사용하며, 레이아웃 요소의 최소 크기를 기준으로 UI의 크기를 맞추는 옵션입니다.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5"/>
          <p:cNvSpPr txBox="1">
            <a:spLocks/>
          </p:cNvSpPr>
          <p:nvPr/>
        </p:nvSpPr>
        <p:spPr>
          <a:xfrm rot="0">
            <a:off x="6824980" y="4742180"/>
            <a:ext cx="415036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스크롤 뷰에서 Content라는 게임 오브젝트의 하위 오브젝트로 UI 오브젝트가 생성될 때 생성된 수에 따라 스크롤바의 크기가 조절됩니다.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16" descr="C:/Users/Admin1/AppData/Roaming/PolarisOffice/ETemp/17088_10211680/fImage2501247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3975" y="3030220"/>
            <a:ext cx="4047490" cy="2914650"/>
          </a:xfrm>
          <a:prstGeom prst="rect"/>
          <a:noFill/>
        </p:spPr>
      </p:pic>
      <p:pic>
        <p:nvPicPr>
          <p:cNvPr id="6" name="그림 17" descr="C:/Users/Admin1/AppData/Roaming/PolarisOffice/ETemp/17088_10211680/fImage7600248572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582420" y="3279775"/>
            <a:ext cx="3124200" cy="2416175"/>
          </a:xfrm>
          <a:prstGeom prst="roundRect"/>
          <a:solidFill>
            <a:srgbClr val="EDEDED"/>
          </a:solidFill>
        </p:spPr>
      </p:pic>
      <p:sp>
        <p:nvSpPr>
          <p:cNvPr id="7" name="텍스트 상자 18"/>
          <p:cNvSpPr txBox="1">
            <a:spLocks/>
          </p:cNvSpPr>
          <p:nvPr/>
        </p:nvSpPr>
        <p:spPr>
          <a:xfrm rot="0">
            <a:off x="1829435" y="3644900"/>
            <a:ext cx="1015365" cy="324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레이아웃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19"/>
          <p:cNvSpPr txBox="1">
            <a:spLocks/>
          </p:cNvSpPr>
          <p:nvPr/>
        </p:nvSpPr>
        <p:spPr>
          <a:xfrm rot="0">
            <a:off x="1826260" y="4897120"/>
            <a:ext cx="1015365" cy="324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레이아웃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0"/>
          <p:cNvSpPr txBox="1">
            <a:spLocks/>
          </p:cNvSpPr>
          <p:nvPr/>
        </p:nvSpPr>
        <p:spPr>
          <a:xfrm rot="0">
            <a:off x="3377565" y="4893945"/>
            <a:ext cx="1015365" cy="324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레이아웃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21"/>
          <p:cNvSpPr txBox="1">
            <a:spLocks/>
          </p:cNvSpPr>
          <p:nvPr/>
        </p:nvSpPr>
        <p:spPr>
          <a:xfrm rot="0">
            <a:off x="3374390" y="3652520"/>
            <a:ext cx="1015365" cy="324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레이아웃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22" descr="C:/Users/Admin1/AppData/Roaming/PolarisOffice/ETemp/17088_10211680/fImage24500253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74775"/>
            <a:ext cx="4149725" cy="32067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1189355" y="3961130"/>
            <a:ext cx="412369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이름은 Chatting Manager로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ChatManager라는 스크립트를 작성해서 Chatting 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17010" y="2942590"/>
            <a:ext cx="747395" cy="791210"/>
          </a:xfrm>
          <a:prstGeom prst="roundRect"/>
          <a:solidFill>
            <a:srgbClr val="EDEDED"/>
          </a:solidFill>
        </p:spPr>
      </p:pic>
      <p:pic>
        <p:nvPicPr>
          <p:cNvPr id="17" name="그림 3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217295"/>
            <a:ext cx="1891030" cy="2599690"/>
          </a:xfrm>
          <a:prstGeom prst="roundRect"/>
          <a:solidFill>
            <a:srgbClr val="EDEDED"/>
          </a:solidFill>
        </p:spPr>
      </p:pic>
      <p:pic>
        <p:nvPicPr>
          <p:cNvPr id="18" name="그림 3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69640" y="1214120"/>
            <a:ext cx="1835150" cy="1420495"/>
          </a:xfrm>
          <a:prstGeom prst="roundRect"/>
          <a:solidFill>
            <a:srgbClr val="EDEDED"/>
          </a:solidFill>
        </p:spPr>
      </p:pic>
      <p:cxnSp>
        <p:nvCxnSpPr>
          <p:cNvPr id="19" name="도형 39"/>
          <p:cNvCxnSpPr>
            <a:stCxn id="16" idx="0"/>
            <a:endCxn id="18" idx="2"/>
          </p:cNvCxnSpPr>
          <p:nvPr/>
        </p:nvCxnSpPr>
        <p:spPr>
          <a:xfrm rot="0" flipH="1" flipV="1">
            <a:off x="4386580" y="2633345"/>
            <a:ext cx="4445" cy="3098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4355" y="1214120"/>
            <a:ext cx="3895090" cy="806450"/>
          </a:xfrm>
          <a:prstGeom prst="roundRect"/>
          <a:solidFill>
            <a:srgbClr val="EDEDED"/>
          </a:solidFill>
        </p:spPr>
      </p:pic>
      <p:sp>
        <p:nvSpPr>
          <p:cNvPr id="21" name="텍스트 상자 44"/>
          <p:cNvSpPr txBox="1">
            <a:spLocks/>
          </p:cNvSpPr>
          <p:nvPr/>
        </p:nvSpPr>
        <p:spPr>
          <a:xfrm>
            <a:off x="6905625" y="2129155"/>
            <a:ext cx="389445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텍스트를 입력할 InputField와 채팅 UI를 생성하기 위한 GameObject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텍스트의 위치를 조정할 Transform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2" name="그림 4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10070" y="4026535"/>
            <a:ext cx="1287145" cy="1959610"/>
          </a:xfrm>
          <a:prstGeom prst="roundRect"/>
          <a:solidFill>
            <a:srgbClr val="EDEDED"/>
          </a:solidFill>
        </p:spPr>
      </p:pic>
      <p:pic>
        <p:nvPicPr>
          <p:cNvPr id="23" name="그림 48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87410" y="4015105"/>
            <a:ext cx="2312035" cy="1971040"/>
          </a:xfrm>
          <a:prstGeom prst="roundRect"/>
          <a:solidFill>
            <a:srgbClr val="EDEDED"/>
          </a:solidFill>
        </p:spPr>
      </p:pic>
      <p:cxnSp>
        <p:nvCxnSpPr>
          <p:cNvPr id="24" name="도형 49"/>
          <p:cNvCxnSpPr/>
          <p:nvPr/>
        </p:nvCxnSpPr>
        <p:spPr>
          <a:xfrm rot="0">
            <a:off x="7681595" y="5337175"/>
            <a:ext cx="3018155" cy="5238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50"/>
          <p:cNvCxnSpPr/>
          <p:nvPr/>
        </p:nvCxnSpPr>
        <p:spPr>
          <a:xfrm rot="0" flipV="1">
            <a:off x="7573010" y="5561330"/>
            <a:ext cx="3126740" cy="508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29995" y="4589145"/>
            <a:ext cx="413321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채팅 UI를 생성하도록 설정하고 채팅 UI의 위치를 콘텐트 오브젝트의 하위 오브젝트로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PunRPC 함수로 만들어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4"/>
          <p:cNvSpPr txBox="1">
            <a:spLocks/>
          </p:cNvSpPr>
          <p:nvPr/>
        </p:nvSpPr>
        <p:spPr>
          <a:xfrm rot="0">
            <a:off x="1229995" y="1337310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 RPC는 호출할 RPC 함수를 다른 원격 객체에 함수를 전달하는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4"/>
          <p:cNvSpPr txBox="1">
            <a:spLocks/>
          </p:cNvSpPr>
          <p:nvPr/>
        </p:nvSpPr>
        <p:spPr>
          <a:xfrm rot="0">
            <a:off x="6801485" y="3762375"/>
            <a:ext cx="4206240" cy="23088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InputField에 입력한 값을 string 변수 (chat)에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채팅을 입력하고 Enter Key를 누르는 순간 RPC 함수를 호출하여 (호출할 PRC 함수), (현재 원격에 전달하는 대상), (RPC 함수가 사용할 변수)를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32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850" y="1337945"/>
            <a:ext cx="4197985" cy="2253615"/>
          </a:xfrm>
          <a:prstGeom prst="rect"/>
          <a:noFill/>
        </p:spPr>
      </p:pic>
      <p:sp>
        <p:nvSpPr>
          <p:cNvPr id="35" name="텍스트 상자 45"/>
          <p:cNvSpPr txBox="1">
            <a:spLocks/>
          </p:cNvSpPr>
          <p:nvPr/>
        </p:nvSpPr>
        <p:spPr>
          <a:xfrm rot="0">
            <a:off x="4533265" y="476885"/>
            <a:ext cx="3122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2385695"/>
            <a:ext cx="4123690" cy="2070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6798310" y="5496560"/>
            <a:ext cx="41751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Photon View를 Chatting Manager에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5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2485390"/>
            <a:ext cx="2163445" cy="2844165"/>
          </a:xfrm>
          <a:prstGeom prst="roundRect"/>
          <a:solidFill>
            <a:srgbClr val="EDEDED"/>
          </a:solidFill>
        </p:spPr>
      </p:pic>
      <p:pic>
        <p:nvPicPr>
          <p:cNvPr id="37" name="그림 5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10700" y="2845435"/>
            <a:ext cx="1562100" cy="2112010"/>
          </a:xfrm>
          <a:prstGeom prst="roundRect"/>
          <a:solidFill>
            <a:srgbClr val="EDEDED"/>
          </a:solidFill>
        </p:spPr>
      </p:pic>
      <p:cxnSp>
        <p:nvCxnSpPr>
          <p:cNvPr id="38" name="도형 56"/>
          <p:cNvCxnSpPr/>
          <p:nvPr/>
        </p:nvCxnSpPr>
        <p:spPr>
          <a:xfrm rot="0" flipV="1">
            <a:off x="2135505" y="2909570"/>
            <a:ext cx="1762125" cy="25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5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31240" y="1396365"/>
            <a:ext cx="4348480" cy="1768475"/>
          </a:xfrm>
          <a:prstGeom prst="roundRect"/>
          <a:solidFill>
            <a:srgbClr val="EDEDED"/>
          </a:solidFill>
        </p:spPr>
      </p:pic>
      <p:sp>
        <p:nvSpPr>
          <p:cNvPr id="40" name="텍스트 상자 58"/>
          <p:cNvSpPr txBox="1">
            <a:spLocks/>
          </p:cNvSpPr>
          <p:nvPr/>
        </p:nvSpPr>
        <p:spPr>
          <a:xfrm rot="0">
            <a:off x="1022985" y="3278505"/>
            <a:ext cx="43573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Content 오브젝트에 채팅 UI가 자동으로 정렬될 수 있도록 Vertical Layout Group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60"/>
          <p:cNvSpPr txBox="1">
            <a:spLocks/>
          </p:cNvSpPr>
          <p:nvPr/>
        </p:nvSpPr>
        <p:spPr>
          <a:xfrm rot="0">
            <a:off x="6809105" y="1397635"/>
            <a:ext cx="416433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Scroll Rect 옵션에 수직으로 이동만 하므로 Horizontal을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6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31240" y="4364355"/>
            <a:ext cx="4348480" cy="17684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