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23" r:id="rId12"/>
  </p:sldMasterIdLst>
  <p:notesMasterIdLst>
    <p:notesMasterId r:id="rId14"/>
  </p:notesMasterIdLst>
  <p:sldIdLst>
    <p:sldId id="287" r:id="rId16"/>
    <p:sldId id="309" r:id="rId17"/>
    <p:sldId id="310" r:id="rId18"/>
    <p:sldId id="300" r:id="rId19"/>
    <p:sldId id="299" r:id="rId20"/>
    <p:sldId id="301" r:id="rId21"/>
    <p:sldId id="303" r:id="rId22"/>
    <p:sldId id="302" r:id="rId23"/>
    <p:sldId id="298" r:id="rId24"/>
    <p:sldId id="304" r:id="rId26"/>
    <p:sldId id="305" r:id="rId27"/>
    <p:sldId id="306" r:id="rId29"/>
    <p:sldId id="311" r:id="rId31"/>
    <p:sldId id="307" r:id="rId33"/>
    <p:sldId id="30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image" Target="../media/fImage1826228141.png"></Relationship><Relationship Id="rId48" Type="http://schemas.openxmlformats.org/officeDocument/2006/relationships/image" Target="../media/fImage44892828467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98443604604.png"></Relationship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61053832382.png"></Relationship><Relationship Id="rId5" Type="http://schemas.openxmlformats.org/officeDocument/2006/relationships/image" Target="../media/fImage85063979718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72483411942.png"></Relationship><Relationship Id="rId9" Type="http://schemas.openxmlformats.org/officeDocument/2006/relationships/image" Target="../media/fImage78273434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193858716.png"></Relationship><Relationship Id="rId3" Type="http://schemas.openxmlformats.org/officeDocument/2006/relationships/image" Target="../media/fImage115113445436.png"></Relationship><Relationship Id="rId4" Type="http://schemas.openxmlformats.org/officeDocument/2006/relationships/image" Target="../media/fImage68753462391.png"></Relationship><Relationship Id="rId5" Type="http://schemas.openxmlformats.org/officeDocument/2006/relationships/image" Target="../media/fImage47033474604.png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38484001726.png"></Relationship><Relationship Id="rId4" Type="http://schemas.openxmlformats.org/officeDocument/2006/relationships/image" Target="../media/fImage13853401477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44343483902.png"></Relationship><Relationship Id="rId8" Type="http://schemas.openxmlformats.org/officeDocument/2006/relationships/image" Target="../media/fImage7827349153.png"></Relationship><Relationship Id="rId9" Type="http://schemas.openxmlformats.org/officeDocument/2006/relationships/image" Target="../media/fImage39574189912.png"></Relationship><Relationship Id="rId10" Type="http://schemas.openxmlformats.org/officeDocument/2006/relationships/image" Target="../media/fImage7933355292.png"></Relationship><Relationship Id="rId1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image" Target="../media/fImage175004216299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image" Target="../media/fImage420221441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21712886500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863821741.png"></Relationship><Relationship Id="rId8" Type="http://schemas.openxmlformats.org/officeDocument/2006/relationships/image" Target="../media/fImage147462188467.png"></Relationship><Relationship Id="rId9" Type="http://schemas.openxmlformats.org/officeDocument/2006/relationships/image" Target="../media/fImage61122256334.png"></Relationship><Relationship Id="rId10" Type="http://schemas.openxmlformats.org/officeDocument/2006/relationships/image" Target="../media/fImage2242172246500.png"></Relationship><Relationship Id="rId11" Type="http://schemas.openxmlformats.org/officeDocument/2006/relationships/image" Target="../media/fImage120322459169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86382215724.png"></Relationship><Relationship Id="rId9" Type="http://schemas.openxmlformats.org/officeDocument/2006/relationships/image" Target="../media/fImage66782261478.png"></Relationship><Relationship Id="rId10" Type="http://schemas.openxmlformats.org/officeDocument/2006/relationships/image" Target="../media/fImage2242172279358.png"></Relationship><Relationship Id="rId11" Type="http://schemas.openxmlformats.org/officeDocument/2006/relationships/image" Target="../media/fImage150742296962.png"></Relationship><Relationship Id="rId12" Type="http://schemas.openxmlformats.org/officeDocument/2006/relationships/image" Target="../media/fImage37942304464.png"></Relationship><Relationship Id="rId13" Type="http://schemas.openxmlformats.org/officeDocument/2006/relationships/image" Target="../media/fImage70202325705.png"></Relationship><Relationship Id="rId14" Type="http://schemas.openxmlformats.org/officeDocument/2006/relationships/image" Target="../media/fImage37942348145.png"></Relationship><Relationship Id="rId15" Type="http://schemas.openxmlformats.org/officeDocument/2006/relationships/image" Target="../media/fImage68182353281.pn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199543165705.png"></Relationship><Relationship Id="rId12" Type="http://schemas.openxmlformats.org/officeDocument/2006/relationships/image" Target="../media/fImage68753206827.png"></Relationship><Relationship Id="rId13" Type="http://schemas.openxmlformats.org/officeDocument/2006/relationships/image" Target="../media/fImage81702416827.png"></Relationship><Relationship Id="rId14" Type="http://schemas.openxmlformats.org/officeDocument/2006/relationships/image" Target="../media/fImage80372429961.png"></Relationship><Relationship Id="rId15" Type="http://schemas.openxmlformats.org/officeDocument/2006/relationships/image" Target="../media/fImage5131248491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notesSlide" Target="../notesSlides/notesSlide6.xml"></Relationship><Relationship Id="rId12" Type="http://schemas.openxmlformats.org/officeDocument/2006/relationships/image" Target="../media/fImage76982512995.png"></Relationship><Relationship Id="rId13" Type="http://schemas.openxmlformats.org/officeDocument/2006/relationships/image" Target="../media/fImage86772521942.png"></Relationship><Relationship Id="rId14" Type="http://schemas.openxmlformats.org/officeDocument/2006/relationships/image" Target="../media/fImage2242172534827.png"></Relationship><Relationship Id="rId15" Type="http://schemas.openxmlformats.org/officeDocument/2006/relationships/image" Target="../media/fImage152922545436.png"></Relationship><Relationship Id="rId1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2102936827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598932502391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93002300482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1265" y="4233545"/>
            <a:ext cx="41478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Object에서 </a:t>
            </a:r>
            <a:r>
              <a:rPr sz="1800">
                <a:latin typeface="맑은 고딕" charset="0"/>
                <a:ea typeface="맑은 고딕" charset="0"/>
              </a:rPr>
              <a:t>Capsule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Controller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42760" y="3353435"/>
            <a:ext cx="4155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48"/>
          <p:cNvPicPr>
            <a:picLocks noChangeAspect="1"/>
          </p:cNvPicPr>
          <p:nvPr/>
        </p:nvPicPr>
        <p:blipFill rotWithShape="1"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325495"/>
            <a:ext cx="702310" cy="773430"/>
          </a:xfrm>
          <a:prstGeom prst="roundRect"/>
          <a:solidFill>
            <a:srgbClr val="EDEDED"/>
          </a:solidFill>
        </p:spPr>
      </p:pic>
      <p:pic>
        <p:nvPicPr>
          <p:cNvPr id="1187" name="그림 2" descr="C:/Users/Admin1/AppData/Roaming/PolarisOffice/ETemp/8580_20501592/fImage1826228141.png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46530"/>
            <a:ext cx="2686685" cy="2642870"/>
          </a:xfrm>
          <a:prstGeom prst="roundRect"/>
          <a:solidFill>
            <a:srgbClr val="EDEDED"/>
          </a:solidFill>
        </p:spPr>
      </p:pic>
      <p:pic>
        <p:nvPicPr>
          <p:cNvPr id="1188" name="그림 3" descr="C:/Users/Admin1/AppData/Roaming/PolarisOffice/ETemp/8580_20501592/fImage44892828467.png"/>
          <p:cNvPicPr>
            <a:picLocks noChangeAspect="1"/>
          </p:cNvPicPr>
          <p:nvPr/>
        </p:nvPicPr>
        <p:blipFill rotWithShape="1">
          <a:blip r:embed="rId4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95750" y="1446530"/>
            <a:ext cx="1283335" cy="1410970"/>
          </a:xfrm>
          <a:prstGeom prst="roundRect"/>
          <a:solidFill>
            <a:srgbClr val="EDEDED"/>
          </a:solidFill>
        </p:spPr>
      </p:pic>
      <p:cxnSp>
        <p:nvCxnSpPr>
          <p:cNvPr id="1189" name="도형 6"/>
          <p:cNvCxnSpPr>
            <a:stCxn id="1186" idx="0"/>
            <a:endCxn id="1188" idx="2"/>
          </p:cNvCxnSpPr>
          <p:nvPr/>
        </p:nvCxnSpPr>
        <p:spPr>
          <a:xfrm rot="0" flipH="1" flipV="1">
            <a:off x="4737100" y="2856865"/>
            <a:ext cx="5080" cy="4692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0" name="그림 7" descr="C:/Users/Admin1/AppData/Roaming/PolarisOffice/ETemp/8580_20501592/fImage48472616500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2459990"/>
            <a:ext cx="4141470" cy="763270"/>
          </a:xfrm>
          <a:prstGeom prst="roundRect"/>
          <a:solidFill>
            <a:srgbClr val="EDEDED"/>
          </a:solidFill>
        </p:spPr>
      </p:pic>
      <p:pic>
        <p:nvPicPr>
          <p:cNvPr id="1192" name="그림 9" descr="C:/Users/Admin1/AppData/Roaming/PolarisOffice/ETemp/8580_20501592/fImage48852649169.png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38275"/>
            <a:ext cx="4140200" cy="765175"/>
          </a:xfrm>
          <a:prstGeom prst="roundRect"/>
          <a:solidFill>
            <a:srgbClr val="EDEDED"/>
          </a:solidFill>
        </p:spPr>
      </p:pic>
      <p:pic>
        <p:nvPicPr>
          <p:cNvPr id="1193" name="그림 12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9530" y="1973580"/>
            <a:ext cx="557530" cy="814705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616575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 descr="C:/Users/Admin1/AppData/Roaming/PolarisOffice/ETemp/8580_20501592/fImage53352906962.png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4405630"/>
            <a:ext cx="4148455" cy="1075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>
            <a:off x="4260850" y="383540"/>
            <a:ext cx="36760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Navigation Areas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31290"/>
            <a:ext cx="414147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 descr="C:/Users/Admin1/AppData/Roaming/PolarisOffice/ETemp/8580_20501592/fImage40216338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609215"/>
            <a:ext cx="4141470" cy="2503170"/>
          </a:xfrm>
          <a:prstGeom prst="roundRect"/>
          <a:solidFill>
            <a:srgbClr val="EDEDED"/>
          </a:solidFill>
        </p:spPr>
      </p:pic>
      <p:pic>
        <p:nvPicPr>
          <p:cNvPr id="1042" name="그림 144" descr="C:/Users/Admin1/AppData/Roaming/PolarisOffice/ETemp/8580_20501592/fImage1280436723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78735"/>
            <a:ext cx="4140200" cy="226822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18630" y="1426210"/>
            <a:ext cx="4131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2470" y="346075"/>
            <a:ext cx="31489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75932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482465"/>
            <a:ext cx="41535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Second Bridge 게임 오브젝트를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Navigation에서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Navigation Area를 Danger로 변경하고 다시 Bake를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13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44295"/>
            <a:ext cx="4144010" cy="3256915"/>
          </a:xfrm>
          <a:prstGeom prst="rect"/>
          <a:noFill/>
        </p:spPr>
      </p:pic>
      <p:pic>
        <p:nvPicPr>
          <p:cNvPr id="1205" name="그림 1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333500"/>
            <a:ext cx="4134485" cy="3010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2986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3D Object로 Cube를 생성한 다음 Pillar로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9425" y="5225415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각각의 이름을 Start와 End로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150" descr="C:/Users/Admin1/AppData/Roaming/PolarisOffice/ETemp/8136_15119280/fImage16105383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165"/>
            <a:ext cx="2581910" cy="3525520"/>
          </a:xfrm>
          <a:prstGeom prst="roundRect"/>
          <a:solidFill>
            <a:srgbClr val="EDEDED"/>
          </a:solidFill>
        </p:spPr>
      </p:pic>
      <p:pic>
        <p:nvPicPr>
          <p:cNvPr id="1210" name="그림 158" descr="C:/Users/Admin1/AppData/Roaming/PolarisOffice/ETemp/8136_15119280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2534285" cy="3534410"/>
          </a:xfrm>
          <a:prstGeom prst="roundRect"/>
          <a:solidFill>
            <a:srgbClr val="EDEDED"/>
          </a:solidFill>
        </p:spPr>
      </p:pic>
      <p:pic>
        <p:nvPicPr>
          <p:cNvPr id="1212" name="그림 73" descr="C:/Users/Admin1/AppData/Roaming/PolarisOffice/ETemp/8136_15119280/fImage7248341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4945" y="2095500"/>
            <a:ext cx="1367790" cy="2219960"/>
          </a:xfrm>
          <a:prstGeom prst="roundRect"/>
          <a:solidFill>
            <a:srgbClr val="EDEDED"/>
          </a:solidFill>
        </p:spPr>
      </p:pic>
      <p:pic>
        <p:nvPicPr>
          <p:cNvPr id="1213" name="그림 81" descr="C:/Users/Admin1/AppData/Roaming/PolarisOffice/ETemp/8136_15119280/fImage7827343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0" y="2185670"/>
            <a:ext cx="1429385" cy="2044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28725" y="299148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Piller 오브젝트에 </a:t>
            </a:r>
            <a:r>
              <a:rPr lang="ko-KR" sz="1800">
                <a:latin typeface="맑은 고딕" charset="0"/>
                <a:ea typeface="맑은 고딕" charset="0"/>
              </a:rPr>
              <a:t>Off Mesh Link 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8950" y="551116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오브젝트를</a:t>
            </a:r>
            <a:r>
              <a:rPr lang="ko-KR" sz="1800">
                <a:latin typeface="맑은 고딕" charset="0"/>
                <a:ea typeface="맑은 고딕" charset="0"/>
              </a:rPr>
              <a:t>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Picture " descr="C:/Users/Admin1/AppData/Roaming/PolarisOffice/ETemp/8136_15119280/fImage4919385871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69390"/>
            <a:ext cx="4144010" cy="1350645"/>
          </a:xfrm>
          <a:prstGeom prst="roundRect"/>
          <a:solidFill>
            <a:srgbClr val="EDEDED"/>
          </a:solidFill>
        </p:spPr>
      </p:pic>
      <p:pic>
        <p:nvPicPr>
          <p:cNvPr id="1210" name="그림 84" descr="C:/Users/Admin1/AppData/Roaming/PolarisOffice/ETemp/8136_15119280/fImage11511344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804920"/>
            <a:ext cx="4144010" cy="1558290"/>
          </a:xfrm>
          <a:prstGeom prst="roundRect"/>
          <a:solidFill>
            <a:srgbClr val="EDEDED"/>
          </a:solidFill>
        </p:spPr>
      </p:pic>
      <p:sp>
        <p:nvSpPr>
          <p:cNvPr id="1211" name="텍스트 상자 87"/>
          <p:cNvSpPr txBox="1">
            <a:spLocks/>
          </p:cNvSpPr>
          <p:nvPr/>
        </p:nvSpPr>
        <p:spPr>
          <a:xfrm rot="0">
            <a:off x="1228725" y="5511165"/>
            <a:ext cx="41395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88" descr="C:/Users/Admin1/AppData/Roaming/PolarisOffice/ETemp/8136_15119280/fImage6875346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2657475"/>
            <a:ext cx="4147820" cy="2705735"/>
          </a:xfrm>
          <a:prstGeom prst="roundRect"/>
          <a:solidFill>
            <a:srgbClr val="EDEDED"/>
          </a:solidFill>
        </p:spPr>
      </p:pic>
      <p:pic>
        <p:nvPicPr>
          <p:cNvPr id="1213" name="그림 89" descr="C:/Users/Admin1/AppData/Roaming/PolarisOffice/ETemp/8136_15119280/fImage4703347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66850"/>
            <a:ext cx="4130040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14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422265"/>
            <a:ext cx="41084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Start 오브젝트와 End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6090" y="282067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Pillar 오브젝트의 Off Mesh Link에 Start 오브젝트와 End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16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452495"/>
            <a:ext cx="4117975" cy="1774190"/>
          </a:xfrm>
          <a:prstGeom prst="roundRect"/>
          <a:solidFill>
            <a:srgbClr val="EDEDED"/>
          </a:solidFill>
        </p:spPr>
      </p:pic>
      <p:pic>
        <p:nvPicPr>
          <p:cNvPr id="1213" name="그림 16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87475"/>
            <a:ext cx="4115435" cy="1770380"/>
          </a:xfrm>
          <a:prstGeom prst="roundRect"/>
          <a:solidFill>
            <a:srgbClr val="EDEDED"/>
          </a:solidFill>
        </p:spPr>
      </p:pic>
      <p:pic>
        <p:nvPicPr>
          <p:cNvPr id="1214" name="그림 9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390650"/>
            <a:ext cx="2762885" cy="1267460"/>
          </a:xfrm>
          <a:prstGeom prst="roundRect"/>
          <a:solidFill>
            <a:srgbClr val="EDEDED"/>
          </a:solidFill>
        </p:spPr>
      </p:pic>
      <p:pic>
        <p:nvPicPr>
          <p:cNvPr id="1215" name="그림 9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85570"/>
            <a:ext cx="1229360" cy="1282065"/>
          </a:xfrm>
          <a:prstGeom prst="roundRect"/>
          <a:solidFill>
            <a:srgbClr val="EDEDED"/>
          </a:solidFill>
        </p:spPr>
      </p:pic>
      <p:cxnSp>
        <p:nvCxnSpPr>
          <p:cNvPr id="1216" name="도형 96"/>
          <p:cNvCxnSpPr/>
          <p:nvPr/>
        </p:nvCxnSpPr>
        <p:spPr>
          <a:xfrm rot="0" flipV="1">
            <a:off x="7429500" y="1657350"/>
            <a:ext cx="34391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도형 97"/>
          <p:cNvCxnSpPr/>
          <p:nvPr/>
        </p:nvCxnSpPr>
        <p:spPr>
          <a:xfrm rot="0" flipV="1">
            <a:off x="7353300" y="1800225"/>
            <a:ext cx="35153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텍스트 상자 98"/>
          <p:cNvSpPr txBox="1">
            <a:spLocks/>
          </p:cNvSpPr>
          <p:nvPr/>
        </p:nvSpPr>
        <p:spPr>
          <a:xfrm rot="0">
            <a:off x="6810375" y="54235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 오브젝트 Ground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9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1975" y="3895725"/>
            <a:ext cx="2781935" cy="1372235"/>
          </a:xfrm>
          <a:prstGeom prst="roundRect"/>
          <a:solidFill>
            <a:srgbClr val="EDEDED"/>
          </a:solidFill>
        </p:spPr>
      </p:pic>
      <p:pic>
        <p:nvPicPr>
          <p:cNvPr id="1221" name="그림 1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05250"/>
            <a:ext cx="1224915" cy="1353185"/>
          </a:xfrm>
          <a:prstGeom prst="roundRect"/>
          <a:solidFill>
            <a:srgbClr val="EDEDED"/>
          </a:solidFill>
        </p:spPr>
      </p:pic>
      <p:cxnSp>
        <p:nvCxnSpPr>
          <p:cNvPr id="1220" name="도형 100"/>
          <p:cNvCxnSpPr/>
          <p:nvPr/>
        </p:nvCxnSpPr>
        <p:spPr>
          <a:xfrm rot="0" flipH="1">
            <a:off x="7429500" y="4753610"/>
            <a:ext cx="1053465" cy="1809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6765" y="363220"/>
            <a:ext cx="3006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Off Mesh Link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21" name="그림 180" descr="C:/Users/Admin1/AppData/Roaming/PolarisOffice/ETemp/2556_16958208/fImage17500421629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581275"/>
            <a:ext cx="4140200" cy="2149475"/>
          </a:xfrm>
          <a:prstGeom prst="roundRect"/>
          <a:solidFill>
            <a:srgbClr val="EDEDED"/>
          </a:solidFill>
        </p:spPr>
      </p:pic>
      <p:sp>
        <p:nvSpPr>
          <p:cNvPr id="1222" name="텍스트 상자 184"/>
          <p:cNvSpPr txBox="1">
            <a:spLocks/>
          </p:cNvSpPr>
          <p:nvPr/>
        </p:nvSpPr>
        <p:spPr>
          <a:xfrm rot="0">
            <a:off x="1247775" y="1477010"/>
            <a:ext cx="41446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오프 메쉬 링크는 </a:t>
            </a:r>
            <a:r>
              <a:rPr lang="ko-KR" sz="1800">
                <a:latin typeface="맑은 고딕" charset="0"/>
                <a:ea typeface="맑은 고딕" charset="0"/>
              </a:rPr>
              <a:t>내비게이션 경로가 끊어진 영역을 이동할 수 있도록 설정하는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3" name="그림 1" descr="C:/Users/Admin1/AppData/Roaming/PolarisOffice/ETemp/2556_16958208/fImage4202214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2582545"/>
            <a:ext cx="4140200" cy="1266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46505" y="317944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Main Camera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3" descr="C:/Users/Admin1/AppData/Roaming/PolarisOffice/ETemp/8580_20501592/fImage12171288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7640"/>
            <a:ext cx="4122420" cy="1646555"/>
          </a:xfrm>
          <a:prstGeom prst="roundRect"/>
          <a:solidFill>
            <a:srgbClr val="EDEDED"/>
          </a:solidFill>
        </p:spPr>
      </p:pic>
      <p:sp>
        <p:nvSpPr>
          <p:cNvPr id="1189" name="텍스트 상자 19"/>
          <p:cNvSpPr txBox="1">
            <a:spLocks/>
          </p:cNvSpPr>
          <p:nvPr/>
        </p:nvSpPr>
        <p:spPr>
          <a:xfrm rot="0">
            <a:off x="1249045" y="5599430"/>
            <a:ext cx="411480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Character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06565" y="2602865"/>
            <a:ext cx="41509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Project 폴더 아래에 있는 Model 폴더에 Rampart 모델을 월드 공간에 배치한 다음 Back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3" descr="C:/Users/Admin1/AppData/Roaming/PolarisOffice/ETemp/8580_20501592/fImage8638217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9155" y="1446530"/>
            <a:ext cx="2478405" cy="998220"/>
          </a:xfrm>
          <a:prstGeom prst="roundRect"/>
          <a:solidFill>
            <a:srgbClr val="EDEDED"/>
          </a:solidFill>
        </p:spPr>
      </p:pic>
      <p:pic>
        <p:nvPicPr>
          <p:cNvPr id="1193" name="그림 8" descr="C:/Users/Admin1/AppData/Roaming/PolarisOffice/ETemp/8580_20501592/fImage14746218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3931920"/>
            <a:ext cx="4142740" cy="1563370"/>
          </a:xfrm>
          <a:prstGeom prst="roundRect"/>
          <a:solidFill>
            <a:srgbClr val="EDEDED"/>
          </a:solidFill>
        </p:spPr>
      </p:pic>
      <p:sp>
        <p:nvSpPr>
          <p:cNvPr id="1194" name="텍스트 상자 11"/>
          <p:cNvSpPr txBox="1">
            <a:spLocks/>
          </p:cNvSpPr>
          <p:nvPr/>
        </p:nvSpPr>
        <p:spPr>
          <a:xfrm rot="0">
            <a:off x="6798945" y="5596255"/>
            <a:ext cx="4149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Rampart 오브젝트의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 descr="C:/Users/Admin1/AppData/Roaming/PolarisOffice/ETemp/8580_20501592/fImage6112225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1446530"/>
            <a:ext cx="1410335" cy="1022985"/>
          </a:xfrm>
          <a:prstGeom prst="roundRect"/>
          <a:solidFill>
            <a:srgbClr val="EDEDED"/>
          </a:solidFill>
        </p:spPr>
      </p:pic>
      <p:pic>
        <p:nvPicPr>
          <p:cNvPr id="1195" name="그림 17" descr="C:/Users/Admin1/AppData/Roaming/PolarisOffice/ETemp/8580_20501592/fImage224217224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0680" y="1753870"/>
            <a:ext cx="708025" cy="394970"/>
          </a:xfrm>
          <a:prstGeom prst="rect"/>
          <a:noFill/>
        </p:spPr>
      </p:pic>
      <p:pic>
        <p:nvPicPr>
          <p:cNvPr id="1197" name="그림 59" descr="C:/Users/Admin1/AppData/Roaming/PolarisOffice/ETemp/8580_20501592/fImage12032245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3948430"/>
            <a:ext cx="4102100" cy="1524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22375" y="530987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lang="ko-KR" sz="1800">
                <a:latin typeface="맑은 고딕" charset="0"/>
                <a:ea typeface="맑은 고딕" charset="0"/>
              </a:rPr>
              <a:t>ront Rampart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14185" y="2851150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Texture 폴더에 Paint 텍스처를 Back Rampart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15" descr="C:/Users/Admin1/AppData/Roaming/PolarisOffice/ETemp/8580_20501592/fImage8638221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640" y="1454785"/>
            <a:ext cx="2536190" cy="998220"/>
          </a:xfrm>
          <a:prstGeom prst="roundRect"/>
          <a:solidFill>
            <a:srgbClr val="EDEDED"/>
          </a:solidFill>
        </p:spPr>
      </p:pic>
      <p:pic>
        <p:nvPicPr>
          <p:cNvPr id="1201" name="그림 22" descr="C:/Users/Admin1/AppData/Roaming/PolarisOffice/ETemp/8580_20501592/fImage6678226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54785"/>
            <a:ext cx="1397000" cy="989965"/>
          </a:xfrm>
          <a:prstGeom prst="roundRect"/>
          <a:solidFill>
            <a:srgbClr val="EDEDED"/>
          </a:solidFill>
        </p:spPr>
      </p:pic>
      <p:pic>
        <p:nvPicPr>
          <p:cNvPr id="1202" name="그림 25" descr="C:/Users/Admin1/AppData/Roaming/PolarisOffice/ETemp/8580_20501592/fImage224217227935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9655" y="1762125"/>
            <a:ext cx="708025" cy="394970"/>
          </a:xfrm>
          <a:prstGeom prst="rect"/>
          <a:noFill/>
        </p:spPr>
      </p:pic>
      <p:sp>
        <p:nvSpPr>
          <p:cNvPr id="1203" name="텍스트 상자 26"/>
          <p:cNvSpPr txBox="1">
            <a:spLocks/>
          </p:cNvSpPr>
          <p:nvPr/>
        </p:nvSpPr>
        <p:spPr>
          <a:xfrm rot="0">
            <a:off x="1238885" y="257746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Project 폴더 아래에 있는 Model 폴더에 Rampart 모델을 월드 공간에 배치한 다음 Front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27" descr="C:/Users/Admin1/AppData/Roaming/PolarisOffice/ETemp/8580_20501592/fImage15074229696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904615"/>
            <a:ext cx="4147820" cy="1308100"/>
          </a:xfrm>
          <a:prstGeom prst="roundRect"/>
          <a:solidFill>
            <a:srgbClr val="EDEDED"/>
          </a:solidFill>
        </p:spPr>
      </p:pic>
      <p:pic>
        <p:nvPicPr>
          <p:cNvPr id="1205" name="그림 30" descr="C:/Users/Admin1/AppData/Roaming/PolarisOffice/ETemp/8580_20501592/fImage3794230446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7535" y="1437640"/>
            <a:ext cx="2736850" cy="1264920"/>
          </a:xfrm>
          <a:prstGeom prst="roundRect"/>
          <a:solidFill>
            <a:srgbClr val="EDEDED"/>
          </a:solidFill>
        </p:spPr>
      </p:pic>
      <p:pic>
        <p:nvPicPr>
          <p:cNvPr id="1206" name="그림 36" descr="C:/Users/Admin1/AppData/Roaming/PolarisOffice/ETemp/8580_20501592/fImage7020232570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45895"/>
            <a:ext cx="1239520" cy="1247775"/>
          </a:xfrm>
          <a:prstGeom prst="roundRect"/>
          <a:solidFill>
            <a:srgbClr val="EDEDED"/>
          </a:solidFill>
        </p:spPr>
      </p:pic>
      <p:cxnSp>
        <p:nvCxnSpPr>
          <p:cNvPr id="1207" name="도형 39"/>
          <p:cNvCxnSpPr/>
          <p:nvPr/>
        </p:nvCxnSpPr>
        <p:spPr>
          <a:xfrm rot="0" flipH="1">
            <a:off x="7828280" y="2112645"/>
            <a:ext cx="528320" cy="2432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8" name="그림 40" descr="C:/Users/Admin1/AppData/Roaming/PolarisOffice/ETemp/8580_20501592/fImage3794234814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0075" y="3924935"/>
            <a:ext cx="2736850" cy="1254125"/>
          </a:xfrm>
          <a:prstGeom prst="roundRect"/>
          <a:solidFill>
            <a:srgbClr val="EDEDED"/>
          </a:solidFill>
        </p:spPr>
      </p:pic>
      <p:pic>
        <p:nvPicPr>
          <p:cNvPr id="1209" name="그림 41" descr="C:/Users/Admin1/AppData/Roaming/PolarisOffice/ETemp/8580_20501592/fImage6818235328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923030"/>
            <a:ext cx="1256030" cy="1256030"/>
          </a:xfrm>
          <a:prstGeom prst="roundRect"/>
          <a:solidFill>
            <a:srgbClr val="EDEDED"/>
          </a:solidFill>
        </p:spPr>
      </p:pic>
      <p:cxnSp>
        <p:nvCxnSpPr>
          <p:cNvPr id="1210" name="도형 44"/>
          <p:cNvCxnSpPr/>
          <p:nvPr/>
        </p:nvCxnSpPr>
        <p:spPr>
          <a:xfrm rot="0" flipH="1">
            <a:off x="7828280" y="4580890"/>
            <a:ext cx="520065" cy="390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" name="텍스트 상자 45"/>
          <p:cNvSpPr txBox="1">
            <a:spLocks/>
          </p:cNvSpPr>
          <p:nvPr/>
        </p:nvSpPr>
        <p:spPr>
          <a:xfrm rot="0">
            <a:off x="6808470" y="5313045"/>
            <a:ext cx="41376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Texture 폴더에 Paint 텍스처를 Front Rampart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텍스트 상자 38"/>
          <p:cNvSpPr txBox="1">
            <a:spLocks/>
          </p:cNvSpPr>
          <p:nvPr/>
        </p:nvSpPr>
        <p:spPr>
          <a:xfrm rot="0">
            <a:off x="1241425" y="5470525"/>
            <a:ext cx="41192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Window를 선택한 다음 AI에서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9" descr="C:/Users/Admin1/AppData/Roaming/PolarisOffice/ETemp/8580_20501592/fImage19954316570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32580" cy="3803650"/>
          </a:xfrm>
          <a:prstGeom prst="rect"/>
          <a:noFill/>
        </p:spPr>
      </p:pic>
      <p:pic>
        <p:nvPicPr>
          <p:cNvPr id="1190" name="그림 53" descr="C:/Users/Admin1/AppData/Roaming/PolarisOffice/ETemp/8580_20501592/fImage6875320682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445895"/>
            <a:ext cx="1481455" cy="276288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823075" y="4370705"/>
            <a:ext cx="41313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Rampart 오브젝트와 Front Rampart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Character 오브젝트에 Navigation Static도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9" descr="C:/Users/Admin1/AppData/Roaming/PolarisOffice/ETemp/8580_20501592/fImage8170241682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0105" y="1446530"/>
            <a:ext cx="2486025" cy="779145"/>
          </a:xfrm>
          <a:prstGeom prst="roundRect"/>
          <a:solidFill>
            <a:srgbClr val="EDEDED"/>
          </a:solidFill>
        </p:spPr>
      </p:pic>
      <p:pic>
        <p:nvPicPr>
          <p:cNvPr id="1193" name="그림 52" descr="C:/Users/Admin1/AppData/Roaming/PolarisOffice/ETemp/8580_20501592/fImage8037242996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0105" y="2430145"/>
            <a:ext cx="2485390" cy="791845"/>
          </a:xfrm>
          <a:prstGeom prst="roundRect"/>
          <a:solidFill>
            <a:srgbClr val="EDEDED"/>
          </a:solidFill>
        </p:spPr>
      </p:pic>
      <p:pic>
        <p:nvPicPr>
          <p:cNvPr id="1195" name="그림 63" descr="C:/Users/Admin1/AppData/Roaming/PolarisOffice/ETemp/8580_20501592/fImage513124849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8995" y="3429000"/>
            <a:ext cx="2485390" cy="779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031740" y="330835"/>
            <a:ext cx="2130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NavMesh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995" y="1483360"/>
            <a:ext cx="42360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 descr="C:/Users/Admin1/AppData/Roaming/PolarisOffice/ETemp/8580_20501592/fImage1849633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39695"/>
            <a:ext cx="4157980" cy="2131060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 descr="C:/Users/Admin1/AppData/Roaming/PolarisOffice/ETemp/8580_20501592/fImage1973133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2597785"/>
            <a:ext cx="4126865" cy="246824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485265"/>
            <a:ext cx="41402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47140" y="2655570"/>
            <a:ext cx="41313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Model 폴더에 Bridge 모델을 월드 공간에 배치하고 Left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72" descr="C:/Users/Admin1/AppData/Roaming/PolarisOffice/ETemp/8580_20501592/fImage7698251299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54785"/>
            <a:ext cx="1446530" cy="1066800"/>
          </a:xfrm>
          <a:prstGeom prst="roundRect"/>
          <a:solidFill>
            <a:srgbClr val="EDEDED"/>
          </a:solidFill>
        </p:spPr>
      </p:pic>
      <p:pic>
        <p:nvPicPr>
          <p:cNvPr id="1196" name="그림 75" descr="C:/Users/Admin1/AppData/Roaming/PolarisOffice/ETemp/8580_20501592/fImage8677252194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87650" y="1473200"/>
            <a:ext cx="2590800" cy="1047115"/>
          </a:xfrm>
          <a:prstGeom prst="roundRect"/>
          <a:solidFill>
            <a:srgbClr val="EDEDED"/>
          </a:solidFill>
        </p:spPr>
      </p:pic>
      <p:pic>
        <p:nvPicPr>
          <p:cNvPr id="1197" name="그림 78" descr="C:/Users/Admin1/AppData/Roaming/PolarisOffice/ETemp/8580_20501592/fImage224217253482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36800" y="1788160"/>
            <a:ext cx="708025" cy="394970"/>
          </a:xfrm>
          <a:prstGeom prst="rect"/>
          <a:noFill/>
        </p:spPr>
      </p:pic>
      <p:pic>
        <p:nvPicPr>
          <p:cNvPr id="1198" name="그림 79" descr="C:/Users/Admin1/AppData/Roaming/PolarisOffice/ETemp/8580_20501592/fImage152922545436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4009390"/>
            <a:ext cx="4139565" cy="1429385"/>
          </a:xfrm>
          <a:prstGeom prst="roundRect"/>
          <a:solidFill>
            <a:srgbClr val="EDEDED"/>
          </a:solidFill>
        </p:spPr>
      </p:pic>
      <p:sp>
        <p:nvSpPr>
          <p:cNvPr id="1199" name="텍스트 상자 82"/>
          <p:cNvSpPr txBox="1">
            <a:spLocks/>
          </p:cNvSpPr>
          <p:nvPr/>
        </p:nvSpPr>
        <p:spPr>
          <a:xfrm rot="0">
            <a:off x="1247140" y="5586730"/>
            <a:ext cx="41313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Left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1238250" y="1445895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1229995" y="3686175"/>
            <a:ext cx="413067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 descr="C:/Users/Admin1/AppData/Roaming/PolarisOffice/ETemp/8580_20501592/fImage1121029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511425"/>
            <a:ext cx="4127500" cy="1080135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6817995" y="143446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0" descr="C:/Users/Admin1/AppData/Roaming/PolarisOffice/ETemp/8580_20501592/fImage8875298194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89530"/>
            <a:ext cx="4123055" cy="147256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6823710" y="4236720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238250" y="2921000"/>
            <a:ext cx="41313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Controller 스크립트에서 float 변수</a:t>
            </a:r>
            <a:r>
              <a:rPr lang="ko-KR" sz="1800">
                <a:latin typeface="맑은 고딕" charset="0"/>
                <a:ea typeface="맑은 고딕" charset="0"/>
              </a:rPr>
              <a:t>와 int 변수를</a:t>
            </a:r>
            <a:r>
              <a:rPr lang="ko-KR" sz="1800">
                <a:latin typeface="맑은 고딕" charset="0"/>
                <a:ea typeface="맑은 고딕" charset="0"/>
              </a:rPr>
              <a:t> 선언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NavMeshAgent </a:t>
            </a:r>
            <a:r>
              <a:rPr lang="ko-KR" sz="1800">
                <a:latin typeface="맑은 고딕" charset="0"/>
                <a:ea typeface="맑은 고딕" charset="0"/>
              </a:rPr>
              <a:t>변수와 Transform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9" descr="C:/Users/Admin1/AppData/Roaming/PolarisOffice/ETemp/8580_20501592/fImage5989325023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454785"/>
            <a:ext cx="4133215" cy="1308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306695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NavMeshAgent가 이동할 수 있는 범위를 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8136_15119280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33500"/>
            <a:ext cx="4151630" cy="3784600"/>
          </a:xfrm>
          <a:prstGeom prst="roundRect"/>
          <a:solidFill>
            <a:srgbClr val="EDEDED"/>
          </a:solidFill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823710" y="3924935"/>
            <a:ext cx="41306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마우스로 위치 정보를 선택했을 때 현재 파란색으로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93" descr="C:/Users/Admin1/AppData/Roaming/PolarisOffice/ETemp/8136_15119280/fImage930023004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324610"/>
            <a:ext cx="4130675" cy="23806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