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4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21276_22597480/fImage4581148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454785"/>
            <a:ext cx="2815590" cy="3559810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 descr="C:/Users/Admin1/AppData/Roaming/PolarisOffice/ETemp/21312_17687784/fImage534126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21312_17687784/fImage6937265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21312_17687784/fImage5785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71925"/>
            <a:ext cx="4139565" cy="145796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 descr="C:/Users/Admin1/AppData/Roaming/PolarisOffice/ETemp/21312_17687784/fImage8222269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 descr="C:/Users/Admin1/AppData/Roaming/PolarisOffice/ETemp/21312_17687784/fImage3166827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 descr="C:/Users/Admin1/AppData/Roaming/PolarisOffice/ETemp/21312_17687784/fImage223127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 descr="C:/Users/Admin1/AppData/Roaming/PolarisOffice/ETemp/21312_17687784/fImage825627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 descr="C:/Users/Admin1/AppData/Roaming/PolarisOffice/ETemp/21312_17687784/fImage942275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0380" y="464820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