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606" r:id="rId12"/>
  </p:sldMasterIdLst>
  <p:notesMasterIdLst>
    <p:notesMasterId r:id="rId14"/>
  </p:notesMasterIdLst>
  <p:sldIdLst>
    <p:sldId id="276" r:id="rId16"/>
    <p:sldId id="280" r:id="rId17"/>
    <p:sldId id="281" r:id="rId18"/>
    <p:sldId id="282" r:id="rId19"/>
    <p:sldId id="278" r:id="rId20"/>
    <p:sldId id="284" r:id="rId21"/>
    <p:sldId id="285" r:id="rId22"/>
    <p:sldId id="286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35" Type="http://schemas.openxmlformats.org/officeDocument/2006/relationships/image" Target="../media/fImage828919241.png"></Relationship><Relationship Id="rId36" Type="http://schemas.openxmlformats.org/officeDocument/2006/relationships/image" Target="../media/fImage25611948467.png"></Relationship><Relationship Id="rId37" Type="http://schemas.openxmlformats.org/officeDocument/2006/relationships/image" Target="../media/fImage2242171936334.png"></Relationship><Relationship Id="rId38" Type="http://schemas.openxmlformats.org/officeDocument/2006/relationships/image" Target="../media/fImage57771956500.png"></Relationship><Relationship Id="rId39" Type="http://schemas.openxmlformats.org/officeDocument/2006/relationships/image" Target="../media/fImage54111969169.png"></Relationship><Relationship Id="rId40" Type="http://schemas.openxmlformats.org/officeDocument/2006/relationships/image" Target="../media/fImage2242171975724.png"></Relationship><Relationship Id="rId41" Type="http://schemas.openxmlformats.org/officeDocument/2006/relationships/image" Target="../media/fImage130781991478.png"></Relationship><Relationship Id="rId42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65762409169.png"></Relationship><Relationship Id="rId3" Type="http://schemas.openxmlformats.org/officeDocument/2006/relationships/image" Target="../media/fImage209882415724.png"></Relationship><Relationship Id="rId4" Type="http://schemas.openxmlformats.org/officeDocument/2006/relationships/image" Target="../media/fImage197002421478.png"></Relationship><Relationship Id="rId5" Type="http://schemas.openxmlformats.org/officeDocument/2006/relationships/image" Target="../media/fImage2242171975724.png"></Relationship><Relationship Id="rId7" Type="http://schemas.openxmlformats.org/officeDocument/2006/relationships/image" Target="../media/fImage52020721541.png"></Relationship><Relationship Id="rId8" Type="http://schemas.openxmlformats.org/officeDocument/2006/relationships/image" Target="../media/fImage64592208467.png"></Relationship><Relationship Id="rId9" Type="http://schemas.openxmlformats.org/officeDocument/2006/relationships/image" Target="../media/fImage197112216334.png"></Relationship><Relationship Id="rId10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0651829169.png"></Relationship><Relationship Id="rId3" Type="http://schemas.openxmlformats.org/officeDocument/2006/relationships/image" Target="../media/fImage114922073281.png"></Relationship><Relationship Id="rId4" Type="http://schemas.openxmlformats.org/officeDocument/2006/relationships/image" Target="../media/fImage134712196500.png"></Relationship><Relationship Id="rId5" Type="http://schemas.openxmlformats.org/officeDocument/2006/relationships/image" Target="../media/fImage113922209169.png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fImage150911686962.png"></Relationship><Relationship Id="rId7" Type="http://schemas.openxmlformats.org/officeDocument/2006/relationships/image" Target="../media/fImage82892019358.png"></Relationship><Relationship Id="rId8" Type="http://schemas.openxmlformats.org/officeDocument/2006/relationships/image" Target="../media/fImage23302036962.png"></Relationship><Relationship Id="rId9" Type="http://schemas.openxmlformats.org/officeDocument/2006/relationships/image" Target="../media/fImage2242172024464.png"></Relationship><Relationship Id="rId10" Type="http://schemas.openxmlformats.org/officeDocument/2006/relationships/image" Target="../media/fImage58672045705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8" Type="http://schemas.openxmlformats.org/officeDocument/2006/relationships/image" Target="../media/fImage177512058145.png"></Relationship><Relationship Id="rId20" Type="http://schemas.openxmlformats.org/officeDocument/2006/relationships/image" Target="../media/fImage150911686962.png"></Relationship><Relationship Id="rId21" Type="http://schemas.openxmlformats.org/officeDocument/2006/relationships/image" Target="../media/fImage62572116827.png"></Relationship><Relationship Id="rId22" Type="http://schemas.openxmlformats.org/officeDocument/2006/relationships/image" Target="../media/fImage481721841.png"></Relationship><Relationship Id="rId2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4" Type="http://schemas.openxmlformats.org/officeDocument/2006/relationships/image" Target="../media/fImage118942129961.png"></Relationship><Relationship Id="rId15" Type="http://schemas.openxmlformats.org/officeDocument/2006/relationships/image" Target="../media/fImage65297214491.png"></Relationship><Relationship Id="rId16" Type="http://schemas.openxmlformats.org/officeDocument/2006/relationships/image" Target="../media/fImage653532152995.png"></Relationship><Relationship Id="rId1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0" Type="http://schemas.openxmlformats.org/officeDocument/2006/relationships/image" Target="../media/fImage150911686962.png"></Relationship><Relationship Id="rId16" Type="http://schemas.openxmlformats.org/officeDocument/2006/relationships/image" Target="../media/fImage65439441.png"></Relationship><Relationship Id="rId17" Type="http://schemas.openxmlformats.org/officeDocument/2006/relationships/image" Target="../media/fImage7561958467.png"></Relationship><Relationship Id="rId18" Type="http://schemas.openxmlformats.org/officeDocument/2006/relationships/image" Target="../media/fImage6535986334.png"></Relationship><Relationship Id="rId19" Type="http://schemas.openxmlformats.org/officeDocument/2006/relationships/image" Target="../media/fImage11764996500.png"></Relationship><Relationship Id="rId2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40651829169.png"></Relationship><Relationship Id="rId4" Type="http://schemas.openxmlformats.org/officeDocument/2006/relationships/image" Target="../media/fImage278171991478.png"></Relationship><Relationship Id="rId6" Type="http://schemas.openxmlformats.org/officeDocument/2006/relationships/image" Target="../media/fImage6151914641.png"></Relationship><Relationship Id="rId7" Type="http://schemas.openxmlformats.org/officeDocument/2006/relationships/image" Target="../media/fImage1084841568467.png"></Relationship><Relationship Id="rId8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317801926962.png"></Relationship><Relationship Id="rId3" Type="http://schemas.openxmlformats.org/officeDocument/2006/relationships/image" Target="../media/fImage276221934464.png"></Relationship><Relationship Id="rId4" Type="http://schemas.openxmlformats.org/officeDocument/2006/relationships/image" Target="../media/fImage2242172024464.png"></Relationship><Relationship Id="rId5" Type="http://schemas.openxmlformats.org/officeDocument/2006/relationships/image" Target="../media/fImage65512175705.png"></Relationship><Relationship Id="rId6" Type="http://schemas.openxmlformats.org/officeDocument/2006/relationships/image" Target="../media/fImage197242228145.png"></Relationship><Relationship Id="rId7" Type="http://schemas.openxmlformats.org/officeDocument/2006/relationships/image" Target="../media/fImage2242171975724.png"></Relationship><Relationship Id="rId8" Type="http://schemas.openxmlformats.org/officeDocument/2006/relationships/image" Target="../media/fImage8382821941.png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65762286827.png"></Relationship><Relationship Id="rId4" Type="http://schemas.openxmlformats.org/officeDocument/2006/relationships/image" Target="../media/fImage320442208467.png"></Relationship><Relationship Id="rId5" Type="http://schemas.openxmlformats.org/officeDocument/2006/relationships/image" Target="../media/fImage42642216334.png"></Relationship><Relationship Id="rId6" Type="http://schemas.openxmlformats.org/officeDocument/2006/relationships/image" Target="../media/fImage828919241.png"></Relationship><Relationship Id="rId8" Type="http://schemas.openxmlformats.org/officeDocument/2006/relationships/image" Target="../media/fImage2242171936334.png"></Relationship><Relationship Id="rId9" Type="http://schemas.openxmlformats.org/officeDocument/2006/relationships/image" Target="../media/fImage101961506334.png"></Relationship><Relationship Id="rId10" Type="http://schemas.openxmlformats.org/officeDocument/2006/relationships/image" Target="../media/fImage56081556500.png"></Relationship><Relationship Id="rId11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7" Type="http://schemas.openxmlformats.org/officeDocument/2006/relationships/image" Target="../media/fImage135181579169.png"></Relationship><Relationship Id="rId8" Type="http://schemas.openxmlformats.org/officeDocument/2006/relationships/image" Target="../media/fImage101671585724.png"></Relationship><Relationship Id="rId9" Type="http://schemas.openxmlformats.org/officeDocument/2006/relationships/image" Target="../media/fImage85062148467.png"></Relationship><Relationship Id="rId10" Type="http://schemas.openxmlformats.org/officeDocument/2006/relationships/image" Target="../media/fImage74072156334.png"></Relationship><Relationship Id="rId11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4" name="텍스트 상자 30"/>
          <p:cNvSpPr txBox="1">
            <a:spLocks/>
          </p:cNvSpPr>
          <p:nvPr/>
        </p:nvSpPr>
        <p:spPr>
          <a:xfrm rot="0">
            <a:off x="6819900" y="5541010"/>
            <a:ext cx="41344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ain Camera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1"/>
          <p:cNvSpPr txBox="1">
            <a:spLocks/>
          </p:cNvSpPr>
          <p:nvPr/>
        </p:nvSpPr>
        <p:spPr>
          <a:xfrm rot="0">
            <a:off x="1240155" y="5539740"/>
            <a:ext cx="41275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첫 </a:t>
            </a:r>
            <a:r>
              <a:rPr sz="1800">
                <a:latin typeface="맑은 고딕" charset="0"/>
                <a:ea typeface="맑은 고딕" charset="0"/>
              </a:rPr>
              <a:t>번째로</a:t>
            </a:r>
            <a:r>
              <a:rPr sz="1800">
                <a:latin typeface="맑은 고딕" charset="0"/>
                <a:ea typeface="맑은 고딕" charset="0"/>
              </a:rPr>
              <a:t> C# Script를 생성한 다음 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bserver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"/>
          <p:cNvPicPr>
            <a:picLocks noChangeAspect="1"/>
          </p:cNvPicPr>
          <p:nvPr/>
        </p:nvPicPr>
        <p:blipFill rotWithShape="1">
          <a:blip r:embed="rId3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1425" y="1455420"/>
            <a:ext cx="2792095" cy="3858260"/>
          </a:xfrm>
          <a:prstGeom prst="roundRect"/>
          <a:solidFill>
            <a:srgbClr val="EDEDED"/>
          </a:solidFill>
        </p:spPr>
      </p:pic>
      <p:pic>
        <p:nvPicPr>
          <p:cNvPr id="51" name="그림 4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56735" y="2797175"/>
            <a:ext cx="1012825" cy="1263015"/>
          </a:xfrm>
          <a:prstGeom prst="roundRect"/>
          <a:solidFill>
            <a:srgbClr val="EDEDED"/>
          </a:solidFill>
        </p:spPr>
      </p:pic>
      <p:pic>
        <p:nvPicPr>
          <p:cNvPr id="50" name="그림 3"/>
          <p:cNvPicPr>
            <a:picLocks noChangeAspect="1"/>
          </p:cNvPicPr>
          <p:nvPr/>
        </p:nvPicPr>
        <p:blipFill rotWithShape="1"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81400" y="3125470"/>
            <a:ext cx="1157605" cy="553085"/>
          </a:xfrm>
          <a:prstGeom prst="rect"/>
          <a:noFill/>
        </p:spPr>
      </p:pic>
      <p:pic>
        <p:nvPicPr>
          <p:cNvPr id="52" name="그림 7"/>
          <p:cNvPicPr>
            <a:picLocks noChangeAspect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09610" y="1452245"/>
            <a:ext cx="2638425" cy="1087120"/>
          </a:xfrm>
          <a:prstGeom prst="roundRect"/>
          <a:solidFill>
            <a:srgbClr val="EDEDED"/>
          </a:solidFill>
        </p:spPr>
      </p:pic>
      <p:pic>
        <p:nvPicPr>
          <p:cNvPr id="53" name="그림 10"/>
          <p:cNvPicPr>
            <a:picLocks noChangeAspect="1"/>
          </p:cNvPicPr>
          <p:nvPr/>
        </p:nvPicPr>
        <p:blipFill rotWithShape="1"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1458595"/>
            <a:ext cx="1310005" cy="1074420"/>
          </a:xfrm>
          <a:prstGeom prst="roundRect"/>
          <a:solidFill>
            <a:srgbClr val="EDEDED"/>
          </a:solidFill>
        </p:spPr>
      </p:pic>
      <p:pic>
        <p:nvPicPr>
          <p:cNvPr id="54" name="그림 13"/>
          <p:cNvPicPr>
            <a:picLocks noChangeAspect="1"/>
          </p:cNvPicPr>
          <p:nvPr/>
        </p:nvPicPr>
        <p:blipFill rotWithShape="1">
          <a:blip r:embed="rId4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761605" y="1781175"/>
            <a:ext cx="829310" cy="424180"/>
          </a:xfrm>
          <a:prstGeom prst="rect"/>
          <a:noFill/>
        </p:spPr>
      </p:pic>
      <p:sp>
        <p:nvSpPr>
          <p:cNvPr id="55" name="텍스트 상자 14"/>
          <p:cNvSpPr txBox="1">
            <a:spLocks/>
          </p:cNvSpPr>
          <p:nvPr/>
        </p:nvSpPr>
        <p:spPr>
          <a:xfrm rot="0">
            <a:off x="6816725" y="2623185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roject 폴더 아래에 있는 Model 폴더에 Observer 라는 </a:t>
            </a:r>
            <a:r>
              <a:rPr lang="ko-KR" sz="1800">
                <a:latin typeface="맑은 고딕" charset="0"/>
                <a:ea typeface="맑은 고딕" charset="0"/>
              </a:rPr>
              <a:t>모델을 </a:t>
            </a:r>
            <a:r>
              <a:rPr lang="ko-KR" sz="1800">
                <a:latin typeface="맑은 고딕" charset="0"/>
                <a:ea typeface="맑은 고딕" charset="0"/>
              </a:rPr>
              <a:t>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15"/>
          <p:cNvPicPr>
            <a:picLocks noChangeAspect="1"/>
          </p:cNvPicPr>
          <p:nvPr/>
        </p:nvPicPr>
        <p:blipFill rotWithShape="1">
          <a:blip r:embed="rId4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2280" y="3674745"/>
            <a:ext cx="4142740" cy="17760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4340860" y="447040"/>
            <a:ext cx="35153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6813550" y="3182620"/>
            <a:ext cx="4140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코루틴이 등록되어 있을 때 현재 진행하고 있는 코루틴이 종료되어야 다른 코루틴을 실행할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25"/>
          <p:cNvSpPr txBox="1">
            <a:spLocks/>
          </p:cNvSpPr>
          <p:nvPr/>
        </p:nvSpPr>
        <p:spPr>
          <a:xfrm rot="0">
            <a:off x="1235075" y="3228340"/>
            <a:ext cx="4133850" cy="8312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은 </a:t>
            </a:r>
            <a:r>
              <a:rPr lang="ko-KR" sz="1800">
                <a:latin typeface="맑은 고딕" charset="0"/>
                <a:ea typeface="맑은 고딕" charset="0"/>
              </a:rPr>
              <a:t>하나의 프로세스에서 여러 루틴이 시간을 나누어서 사용하는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40"/>
          <p:cNvSpPr txBox="1">
            <a:spLocks/>
          </p:cNvSpPr>
          <p:nvPr/>
        </p:nvSpPr>
        <p:spPr>
          <a:xfrm>
            <a:off x="1236345" y="5308600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Earth 텍스처를 Earth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805" y="4170680"/>
            <a:ext cx="1224280" cy="1088390"/>
          </a:xfrm>
          <a:prstGeom prst="roundRect"/>
          <a:solidFill>
            <a:srgbClr val="EDEDED"/>
          </a:solidFill>
        </p:spPr>
      </p:pic>
      <p:pic>
        <p:nvPicPr>
          <p:cNvPr id="66" name="그림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446530"/>
            <a:ext cx="4133850" cy="1645285"/>
          </a:xfrm>
          <a:prstGeom prst="roundRect"/>
          <a:solidFill>
            <a:srgbClr val="EDEDED"/>
          </a:solidFill>
        </p:spPr>
      </p:pic>
      <p:pic>
        <p:nvPicPr>
          <p:cNvPr id="67" name="그림 5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0325" y="4170680"/>
            <a:ext cx="2768600" cy="1092835"/>
          </a:xfrm>
          <a:prstGeom prst="roundRect"/>
          <a:solidFill>
            <a:srgbClr val="EDEDED"/>
          </a:solidFill>
        </p:spPr>
      </p:pic>
      <p:pic>
        <p:nvPicPr>
          <p:cNvPr id="64" name="그림 43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070100" y="4500245"/>
            <a:ext cx="829945" cy="424815"/>
          </a:xfrm>
          <a:prstGeom prst="rect"/>
          <a:noFill/>
        </p:spPr>
      </p:pic>
      <p:pic>
        <p:nvPicPr>
          <p:cNvPr id="68" name="그림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1485" y="1446530"/>
            <a:ext cx="4152900" cy="1645285"/>
          </a:xfrm>
          <a:prstGeom prst="roundRect"/>
          <a:solidFill>
            <a:srgbClr val="EDEDED"/>
          </a:solidFill>
        </p:spPr>
      </p:pic>
      <p:sp>
        <p:nvSpPr>
          <p:cNvPr id="69" name="텍스트 상자 15"/>
          <p:cNvSpPr txBox="1">
            <a:spLocks/>
          </p:cNvSpPr>
          <p:nvPr/>
        </p:nvSpPr>
        <p:spPr>
          <a:xfrm>
            <a:off x="6795770" y="5417820"/>
            <a:ext cx="4152900" cy="8324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Observer 텍스처를 Observer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1485" y="4226560"/>
            <a:ext cx="1341120" cy="1091565"/>
          </a:xfrm>
          <a:prstGeom prst="roundRect"/>
          <a:solidFill>
            <a:srgbClr val="EDEDED"/>
          </a:solidFill>
        </p:spPr>
      </p:pic>
      <p:pic>
        <p:nvPicPr>
          <p:cNvPr id="71" name="그림 1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72145" y="4224655"/>
            <a:ext cx="2682240" cy="1093470"/>
          </a:xfrm>
          <a:prstGeom prst="roundRect"/>
          <a:solidFill>
            <a:srgbClr val="EDEDED"/>
          </a:solidFill>
        </p:spPr>
      </p:pic>
      <p:pic>
        <p:nvPicPr>
          <p:cNvPr id="72" name="그림 1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727315" y="4558030"/>
            <a:ext cx="830580" cy="4254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4340860" y="447040"/>
            <a:ext cx="35159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6806565" y="4472305"/>
            <a:ext cx="416814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Cursor 폴더를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arth</a:t>
            </a:r>
            <a:r>
              <a:rPr lang="ko-KR" sz="1800">
                <a:latin typeface="맑은 고딕" charset="0"/>
                <a:ea typeface="맑은 고딕" charset="0"/>
              </a:rPr>
              <a:t> Cursor를 선택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ar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 오브젝트에 있는 View 스크립트의 Cursor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 rot="0">
            <a:off x="1241425" y="3183255"/>
            <a:ext cx="41344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Earth 오브젝트에 view 스크립트를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Picture " descr="C:/Users/nwond/AppData/Roaming/PolarisOffice/ETemp/9328_9484992/fImage4065182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46530"/>
            <a:ext cx="4135755" cy="1666240"/>
          </a:xfrm>
          <a:prstGeom prst="roundRect"/>
          <a:solidFill>
            <a:srgbClr val="EDEDED"/>
          </a:solidFill>
        </p:spPr>
      </p:pic>
      <p:sp>
        <p:nvSpPr>
          <p:cNvPr id="62" name="텍스트 상자 6"/>
          <p:cNvSpPr txBox="1">
            <a:spLocks/>
          </p:cNvSpPr>
          <p:nvPr/>
        </p:nvSpPr>
        <p:spPr>
          <a:xfrm rot="0">
            <a:off x="1238250" y="5577840"/>
            <a:ext cx="41306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Sun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7" descr="C:/Users/nwond/AppData/Roaming/PolarisOffice/ETemp/9328_9484992/fImage11492207328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1425" y="3910330"/>
            <a:ext cx="4146550" cy="1620520"/>
          </a:xfrm>
          <a:prstGeom prst="roundRect"/>
          <a:solidFill>
            <a:srgbClr val="EDEDED"/>
          </a:solidFill>
        </p:spPr>
      </p:pic>
      <p:pic>
        <p:nvPicPr>
          <p:cNvPr id="64" name="그림 11" descr="C:/Users/nwond/AppData/Roaming/PolarisOffice/ETemp/9328_9484992/fImage13471219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835" y="3299460"/>
            <a:ext cx="4158615" cy="1089025"/>
          </a:xfrm>
          <a:prstGeom prst="roundRect"/>
          <a:solidFill>
            <a:srgbClr val="EDEDED"/>
          </a:solidFill>
        </p:spPr>
      </p:pic>
      <p:pic>
        <p:nvPicPr>
          <p:cNvPr id="65" name="그림 14" descr="C:/Users/nwond/AppData/Roaming/PolarisOffice/ETemp/9328_9484992/fImage11392220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1485" y="1446530"/>
            <a:ext cx="4159250" cy="1682115"/>
          </a:xfrm>
          <a:prstGeom prst="roundRect"/>
          <a:solidFill>
            <a:srgbClr val="EDEDED"/>
          </a:solidFill>
        </p:spPr>
      </p:pic>
      <p:cxnSp>
        <p:nvCxnSpPr>
          <p:cNvPr id="61" name="Rect 0"/>
          <p:cNvCxnSpPr/>
          <p:nvPr/>
        </p:nvCxnSpPr>
        <p:spPr>
          <a:xfrm rot="0" flipV="1">
            <a:off x="7800975" y="2563495"/>
            <a:ext cx="3079115" cy="10058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텍스트 상자 39"/>
          <p:cNvSpPr txBox="1">
            <a:spLocks/>
          </p:cNvSpPr>
          <p:nvPr/>
        </p:nvSpPr>
        <p:spPr>
          <a:xfrm rot="0">
            <a:off x="6845935" y="5273675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3D Object를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Sphere를 </a:t>
            </a:r>
            <a:r>
              <a:rPr sz="1800">
                <a:latin typeface="맑은 고딕" charset="0"/>
                <a:ea typeface="맑은 고딕" charset="0"/>
              </a:rPr>
              <a:t>생성하고 S</a:t>
            </a:r>
            <a:r>
              <a:rPr sz="1800">
                <a:latin typeface="맑은 고딕" charset="0"/>
                <a:ea typeface="맑은 고딕" charset="0"/>
              </a:rPr>
              <a:t>un이라는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42" descr="C:/Users/nwond/AppData/Roaming/PolarisOffice/ETemp/26568_19800824/fImage15091168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5300" y="1458595"/>
            <a:ext cx="2625725" cy="3649980"/>
          </a:xfrm>
          <a:prstGeom prst="roundRect"/>
          <a:solidFill>
            <a:srgbClr val="EDEDED"/>
          </a:solidFill>
        </p:spPr>
      </p:pic>
      <p:sp>
        <p:nvSpPr>
          <p:cNvPr id="13" name="텍스트 상자 18"/>
          <p:cNvSpPr txBox="1">
            <a:spLocks/>
          </p:cNvSpPr>
          <p:nvPr/>
        </p:nvSpPr>
        <p:spPr>
          <a:xfrm rot="0">
            <a:off x="1240155" y="5539740"/>
            <a:ext cx="41275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</a:t>
            </a:r>
            <a:r>
              <a:rPr sz="1800">
                <a:latin typeface="맑은 고딕" charset="0"/>
                <a:ea typeface="맑은 고딕" charset="0"/>
              </a:rPr>
              <a:t>다음 </a:t>
            </a:r>
            <a:r>
              <a:rPr sz="1800">
                <a:latin typeface="맑은 고딕" charset="0"/>
                <a:ea typeface="맑은 고딕" charset="0"/>
              </a:rPr>
              <a:t>C# Script를 생성</a:t>
            </a:r>
            <a:r>
              <a:rPr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iew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19" descr="C:/Users/nwond/AppData/Roaming/PolarisOffice/ETemp/26568_19800824/fImage82892019358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1425" y="1455420"/>
            <a:ext cx="2791460" cy="3857625"/>
          </a:xfrm>
          <a:prstGeom prst="roundRect"/>
          <a:solidFill>
            <a:srgbClr val="EDEDED"/>
          </a:solidFill>
        </p:spPr>
      </p:pic>
      <p:pic>
        <p:nvPicPr>
          <p:cNvPr id="16" name="그림 21" descr="C:/Users/nwond/AppData/Roaming/PolarisOffice/ETemp/26568_19800824/fImage2330203696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75150" y="2802255"/>
            <a:ext cx="993775" cy="1183005"/>
          </a:xfrm>
          <a:prstGeom prst="roundRect"/>
          <a:solidFill>
            <a:srgbClr val="EDEDED"/>
          </a:solidFill>
        </p:spPr>
      </p:pic>
      <p:pic>
        <p:nvPicPr>
          <p:cNvPr id="15" name="그림 20" descr="C:/Users/nwond/AppData/Roaming/PolarisOffice/ETemp/26568_19800824/fImage224217202446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81400" y="3125470"/>
            <a:ext cx="1157605" cy="553085"/>
          </a:xfrm>
          <a:prstGeom prst="rect"/>
          <a:noFill/>
        </p:spPr>
      </p:pic>
      <p:pic>
        <p:nvPicPr>
          <p:cNvPr id="17" name="그림 24" descr="C:/Users/nwond/AppData/Roaming/PolarisOffice/ETemp/26568_19800824/fImage5867204570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50730" y="2557780"/>
            <a:ext cx="1352550" cy="14522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57"/>
          <p:cNvSpPr txBox="1">
            <a:spLocks/>
          </p:cNvSpPr>
          <p:nvPr/>
        </p:nvSpPr>
        <p:spPr>
          <a:xfrm rot="0">
            <a:off x="1238250" y="5528310"/>
            <a:ext cx="41427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bserver 오브젝트에 Observer 스크립트를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5"/>
          <p:cNvSpPr txBox="1">
            <a:spLocks/>
          </p:cNvSpPr>
          <p:nvPr/>
        </p:nvSpPr>
        <p:spPr>
          <a:xfrm rot="0">
            <a:off x="1238250" y="3225800"/>
            <a:ext cx="413575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Observer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27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2695" y="1446530"/>
            <a:ext cx="4138930" cy="1713230"/>
          </a:xfrm>
          <a:prstGeom prst="roundRect"/>
          <a:solidFill>
            <a:srgbClr val="EDEDED"/>
          </a:solidFill>
        </p:spPr>
      </p:pic>
      <p:sp>
        <p:nvSpPr>
          <p:cNvPr id="35" name="텍스트 상자 36"/>
          <p:cNvSpPr txBox="1">
            <a:spLocks/>
          </p:cNvSpPr>
          <p:nvPr/>
        </p:nvSpPr>
        <p:spPr>
          <a:xfrm rot="0">
            <a:off x="6845935" y="5273675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3D Object를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Sphere를 </a:t>
            </a:r>
            <a:r>
              <a:rPr sz="1800">
                <a:latin typeface="맑은 고딕" charset="0"/>
                <a:ea typeface="맑은 고딕" charset="0"/>
              </a:rPr>
              <a:t>생성하고 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arth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37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5300" y="1458595"/>
            <a:ext cx="2625725" cy="3649980"/>
          </a:xfrm>
          <a:prstGeom prst="roundRect"/>
          <a:solidFill>
            <a:srgbClr val="EDEDED"/>
          </a:solidFill>
        </p:spPr>
      </p:pic>
      <p:pic>
        <p:nvPicPr>
          <p:cNvPr id="37" name="그림 39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19615" y="2464435"/>
            <a:ext cx="1346200" cy="1632585"/>
          </a:xfrm>
          <a:prstGeom prst="roundRect"/>
          <a:solidFill>
            <a:srgbClr val="EDEDED"/>
          </a:solidFill>
        </p:spPr>
      </p:pic>
      <p:pic>
        <p:nvPicPr>
          <p:cNvPr id="38" name="그림 8" descr="C:/Users/nwond/AppData/Roaming/PolarisOffice/ETemp/19728_10940088/fImage481721841.png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1425" y="3930015"/>
            <a:ext cx="4134485" cy="15836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810375" y="4720590"/>
            <a:ext cx="415036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 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Enumerator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lang="ko-KR" sz="1800">
                <a:latin typeface="맑은 고딕" charset="0"/>
                <a:ea typeface="맑은 고딕" charset="0"/>
              </a:rPr>
              <a:t>Start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선언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특정 </a:t>
            </a:r>
            <a:r>
              <a:rPr lang="ko-KR" sz="1800">
                <a:latin typeface="맑은 고딕" charset="0"/>
                <a:ea typeface="맑은 고딕" charset="0"/>
              </a:rPr>
              <a:t>축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기준으로 </a:t>
            </a:r>
            <a:r>
              <a:rPr lang="ko-KR" sz="1800">
                <a:latin typeface="맑은 고딕" charset="0"/>
                <a:ea typeface="맑은 고딕" charset="0"/>
              </a:rPr>
              <a:t>게임 </a:t>
            </a:r>
            <a:r>
              <a:rPr lang="ko-KR" sz="1800">
                <a:latin typeface="맑은 고딕" charset="0"/>
                <a:ea typeface="맑은 고딕" charset="0"/>
              </a:rPr>
              <a:t>오브젝트를 회전하도록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10"/>
          <p:cNvSpPr txBox="1">
            <a:spLocks/>
          </p:cNvSpPr>
          <p:nvPr/>
        </p:nvSpPr>
        <p:spPr>
          <a:xfrm rot="0">
            <a:off x="1219200" y="5272405"/>
            <a:ext cx="41370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bserver 스크립트에서 GameoOb</a:t>
            </a:r>
            <a:r>
              <a:rPr lang="ko-KR" sz="1800">
                <a:latin typeface="맑은 고딕" charset="0"/>
                <a:ea typeface="맑은 고딕" charset="0"/>
              </a:rPr>
              <a:t>j</a:t>
            </a:r>
            <a:r>
              <a:rPr lang="ko-KR" sz="1800">
                <a:latin typeface="맑은 고딕" charset="0"/>
                <a:ea typeface="맑은 고딕" charset="0"/>
              </a:rPr>
              <a:t>ect 변수와 float 변수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42" descr="C:/Users/nwond/AppData/Roaming/PolarisOffice/ETemp/9328_9484992/fImage118942129961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6025" y="1443355"/>
            <a:ext cx="4147185" cy="1710055"/>
          </a:xfrm>
          <a:prstGeom prst="roundRect"/>
          <a:solidFill>
            <a:srgbClr val="EDEDED"/>
          </a:solidFill>
        </p:spPr>
      </p:pic>
      <p:sp>
        <p:nvSpPr>
          <p:cNvPr id="36" name="텍스트 상자 45"/>
          <p:cNvSpPr txBox="1">
            <a:spLocks/>
          </p:cNvSpPr>
          <p:nvPr/>
        </p:nvSpPr>
        <p:spPr>
          <a:xfrm rot="0">
            <a:off x="1216660" y="3208655"/>
            <a:ext cx="415290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Earth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4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0310" y="3978910"/>
            <a:ext cx="4152265" cy="1241425"/>
          </a:xfrm>
          <a:prstGeom prst="roundRect"/>
          <a:solidFill>
            <a:srgbClr val="EDEDED"/>
          </a:solidFill>
        </p:spPr>
      </p:pic>
      <p:pic>
        <p:nvPicPr>
          <p:cNvPr id="38" name="그림 49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9740" y="1446530"/>
            <a:ext cx="4150360" cy="31654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9"/>
          <p:cNvSpPr txBox="1">
            <a:spLocks/>
          </p:cNvSpPr>
          <p:nvPr/>
        </p:nvSpPr>
        <p:spPr>
          <a:xfrm>
            <a:off x="4340860" y="447040"/>
            <a:ext cx="35140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11"/>
          <p:cNvSpPr txBox="1">
            <a:spLocks/>
          </p:cNvSpPr>
          <p:nvPr/>
        </p:nvSpPr>
        <p:spPr>
          <a:xfrm>
            <a:off x="6818630" y="2595880"/>
            <a:ext cx="41484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Observer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있는 Ob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erver 스크립트의</a:t>
            </a:r>
            <a:r>
              <a:rPr lang="ko-KR" sz="1800">
                <a:latin typeface="맑은 고딕" charset="0"/>
                <a:ea typeface="맑은 고딕" charset="0"/>
              </a:rPr>
              <a:t> Sun 변수에 Sun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4"/>
          <p:cNvSpPr txBox="1">
            <a:spLocks/>
          </p:cNvSpPr>
          <p:nvPr/>
        </p:nvSpPr>
        <p:spPr>
          <a:xfrm>
            <a:off x="1238885" y="5236845"/>
            <a:ext cx="41332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3D Object에서 Sphere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Moon이라는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1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38275"/>
            <a:ext cx="2551430" cy="3592195"/>
          </a:xfrm>
          <a:prstGeom prst="roundRect"/>
          <a:solidFill>
            <a:srgbClr val="EDEDED"/>
          </a:solidFill>
        </p:spPr>
      </p:pic>
      <p:sp>
        <p:nvSpPr>
          <p:cNvPr id="24" name="텍스트 상자 16"/>
          <p:cNvSpPr txBox="1">
            <a:spLocks/>
          </p:cNvSpPr>
          <p:nvPr/>
        </p:nvSpPr>
        <p:spPr>
          <a:xfrm rot="0">
            <a:off x="6827520" y="5515610"/>
            <a:ext cx="41389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n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의 위치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40810" y="2381250"/>
            <a:ext cx="1434465" cy="1696720"/>
          </a:xfrm>
          <a:prstGeom prst="roundRect"/>
          <a:solidFill>
            <a:srgbClr val="EDEDED"/>
          </a:solidFill>
        </p:spPr>
      </p:pic>
      <p:pic>
        <p:nvPicPr>
          <p:cNvPr id="27" name="그림 4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36255" y="1433830"/>
            <a:ext cx="2831465" cy="1099185"/>
          </a:xfrm>
          <a:prstGeom prst="roundRect"/>
          <a:solidFill>
            <a:srgbClr val="EDEDED"/>
          </a:solidFill>
        </p:spPr>
      </p:pic>
      <p:pic>
        <p:nvPicPr>
          <p:cNvPr id="30" name="그림 1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3830"/>
            <a:ext cx="1233805" cy="1092835"/>
          </a:xfrm>
          <a:prstGeom prst="roundRect"/>
          <a:solidFill>
            <a:srgbClr val="EDEDED"/>
          </a:solidFill>
        </p:spPr>
      </p:pic>
      <p:cxnSp>
        <p:nvCxnSpPr>
          <p:cNvPr id="29" name="도형 10"/>
          <p:cNvCxnSpPr/>
          <p:nvPr/>
        </p:nvCxnSpPr>
        <p:spPr>
          <a:xfrm rot="0" flipV="1">
            <a:off x="7428865" y="2087245"/>
            <a:ext cx="3456940" cy="438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14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8630" y="3655060"/>
            <a:ext cx="4142105" cy="17697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4340860" y="447040"/>
            <a:ext cx="35147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1235075" y="3095625"/>
            <a:ext cx="413448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Sun 오브젝트에 view 스크립트를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>
            <a:off x="6808470" y="5583555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OnBecameVisible( ) 함수를 선언하고 코루틴을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17" descr="C:/Users/nwond/AppData/Roaming/PolarisOffice/ETemp/21008_15599584/fImage4065182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52245"/>
            <a:ext cx="4134485" cy="1583690"/>
          </a:xfrm>
          <a:prstGeom prst="roundRect"/>
          <a:solidFill>
            <a:srgbClr val="EDEDED"/>
          </a:solidFill>
        </p:spPr>
      </p:pic>
      <p:sp>
        <p:nvSpPr>
          <p:cNvPr id="33" name="텍스트 상자 20"/>
          <p:cNvSpPr txBox="1">
            <a:spLocks/>
          </p:cNvSpPr>
          <p:nvPr/>
        </p:nvSpPr>
        <p:spPr>
          <a:xfrm>
            <a:off x="1235075" y="530860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View 스크립트에서 float 변수와 GameObject 변수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T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xture2D 변수를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5"/>
          <p:cNvSpPr txBox="1">
            <a:spLocks/>
          </p:cNvSpPr>
          <p:nvPr/>
        </p:nvSpPr>
        <p:spPr>
          <a:xfrm rot="0">
            <a:off x="6801485" y="3232785"/>
            <a:ext cx="414655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IEnumerator로 LookCoroutine( ) 함수를 선언</a:t>
            </a:r>
            <a:r>
              <a:rPr lang="ko-KR" sz="1800">
                <a:latin typeface="맑은 고딕" charset="0"/>
                <a:ea typeface="맑은 고딕" charset="0"/>
              </a:rPr>
              <a:t>하고 </a:t>
            </a:r>
            <a:r>
              <a:rPr lang="ko-KR" sz="1800">
                <a:latin typeface="맑은 고딕" charset="0"/>
                <a:ea typeface="맑은 고딕" charset="0"/>
              </a:rPr>
              <a:t>일정한 시간마다 지정한 오브젝트를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38" descr="C:/Users/nwond/AppData/Roaming/PolarisOffice/ETemp/21008_15599584/fImage27817199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7835" y="4561205"/>
            <a:ext cx="4140835" cy="976630"/>
          </a:xfrm>
          <a:prstGeom prst="roundRect"/>
          <a:solidFill>
            <a:srgbClr val="EDEDED"/>
          </a:solidFill>
        </p:spPr>
      </p:pic>
      <p:pic>
        <p:nvPicPr>
          <p:cNvPr id="43" name="그림 2" descr="C:/Users/nwond/AppData/Roaming/PolarisOffice/ETemp/21008_15599584/fImage61519146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3866515"/>
            <a:ext cx="4129405" cy="1402715"/>
          </a:xfrm>
          <a:prstGeom prst="roundRect"/>
          <a:solidFill>
            <a:srgbClr val="EDEDED"/>
          </a:solidFill>
        </p:spPr>
      </p:pic>
      <p:pic>
        <p:nvPicPr>
          <p:cNvPr id="44" name="그림 22" descr="C:/Users/nwond/AppData/Roaming/PolarisOffice/ETemp/21008_15599584/fImage108484156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1452245"/>
            <a:ext cx="4140200" cy="17259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4340860" y="447040"/>
            <a:ext cx="35147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>
            <a:off x="6814820" y="5310505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Galaxy 텍스처를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>
            <a:off x="1236345" y="5314950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Sun 텍스처를 Sun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15415"/>
            <a:ext cx="4126865" cy="2637790"/>
          </a:xfrm>
          <a:prstGeom prst="roundRect"/>
          <a:solidFill>
            <a:srgbClr val="EDEDED"/>
          </a:solidFill>
        </p:spPr>
      </p:pic>
      <p:pic>
        <p:nvPicPr>
          <p:cNvPr id="35" name="Picture " descr="C:/Users/nwond/AppData/Roaming/PolarisOffice/ETemp/9328_9484992/fImage27622193446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4220845"/>
            <a:ext cx="4121150" cy="1037590"/>
          </a:xfrm>
          <a:prstGeom prst="roundRect"/>
          <a:solidFill>
            <a:srgbClr val="EDEDED"/>
          </a:solidFill>
        </p:spPr>
      </p:pic>
      <p:pic>
        <p:nvPicPr>
          <p:cNvPr id="36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475980" y="3769360"/>
            <a:ext cx="809625" cy="671195"/>
          </a:xfrm>
          <a:prstGeom prst="rect"/>
          <a:noFill/>
        </p:spPr>
      </p:pic>
      <p:pic>
        <p:nvPicPr>
          <p:cNvPr id="38" name="그림 5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4161155"/>
            <a:ext cx="1210945" cy="1102995"/>
          </a:xfrm>
          <a:prstGeom prst="roundRect"/>
          <a:solidFill>
            <a:srgbClr val="EDEDED"/>
          </a:solidFill>
        </p:spPr>
      </p:pic>
      <p:pic>
        <p:nvPicPr>
          <p:cNvPr id="40" name="그림 6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9050" y="4164330"/>
            <a:ext cx="2809875" cy="1093470"/>
          </a:xfrm>
          <a:prstGeom prst="roundRect"/>
          <a:solidFill>
            <a:srgbClr val="EDEDED"/>
          </a:solidFill>
        </p:spPr>
      </p:pic>
      <p:pic>
        <p:nvPicPr>
          <p:cNvPr id="39" name="그림 6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076450" y="4500245"/>
            <a:ext cx="829310" cy="424180"/>
          </a:xfrm>
          <a:prstGeom prst="rect"/>
          <a:noFill/>
        </p:spPr>
      </p:pic>
      <p:sp>
        <p:nvSpPr>
          <p:cNvPr id="43" name="텍스트 상자 78"/>
          <p:cNvSpPr txBox="1">
            <a:spLocks/>
          </p:cNvSpPr>
          <p:nvPr/>
        </p:nvSpPr>
        <p:spPr>
          <a:xfrm rot="0">
            <a:off x="1234440" y="2946400"/>
            <a:ext cx="4140835" cy="11080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월드 </a:t>
            </a:r>
            <a:r>
              <a:rPr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서 </a:t>
            </a:r>
            <a:r>
              <a:rPr sz="1800">
                <a:latin typeface="맑은 고딕" charset="0"/>
                <a:ea typeface="맑은 고딕" charset="0"/>
              </a:rPr>
              <a:t>오일러 각을 이용하여 회전을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조작할 </a:t>
            </a:r>
            <a:r>
              <a:rPr lang="ko-KR" sz="1800">
                <a:latin typeface="맑은 고딕" charset="0"/>
                <a:ea typeface="맑은 고딕" charset="0"/>
              </a:rPr>
              <a:t>수 있</a:t>
            </a:r>
            <a:r>
              <a:rPr lang="ko-KR" sz="1800">
                <a:latin typeface="맑은 고딕" charset="0"/>
                <a:ea typeface="맑은 고딕" charset="0"/>
              </a:rPr>
              <a:t>으</a:t>
            </a:r>
            <a:r>
              <a:rPr lang="ko-KR" sz="1800">
                <a:latin typeface="맑은 고딕" charset="0"/>
                <a:ea typeface="맑은 고딕" charset="0"/>
              </a:rPr>
              <a:t>며,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오일러 각으로 회</a:t>
            </a:r>
            <a:r>
              <a:rPr sz="1800">
                <a:latin typeface="맑은 고딕" charset="0"/>
                <a:ea typeface="맑은 고딕" charset="0"/>
              </a:rPr>
              <a:t>전을 </a:t>
            </a:r>
            <a:r>
              <a:rPr lang="ko-KR" sz="1800">
                <a:latin typeface="맑은 고딕" charset="0"/>
                <a:ea typeface="맑은 고딕" charset="0"/>
              </a:rPr>
              <a:t>하였을 </a:t>
            </a:r>
            <a:r>
              <a:rPr lang="ko-KR" sz="1800">
                <a:latin typeface="맑은 고딕" charset="0"/>
                <a:ea typeface="맑은 고딕" charset="0"/>
              </a:rPr>
              <a:t>때</a:t>
            </a:r>
            <a:r>
              <a:rPr sz="1800">
                <a:latin typeface="맑은 고딕" charset="0"/>
                <a:ea typeface="맑은 고딕" charset="0"/>
              </a:rPr>
              <a:t> 짐벌락 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8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2535" y="1407160"/>
            <a:ext cx="4141470" cy="14173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4340860" y="447040"/>
            <a:ext cx="35147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>
            <a:off x="1236345" y="5308600"/>
            <a:ext cx="41332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Sun 오브젝트에 있는 View 스크립트의 Observe Object에 Earth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7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805" y="4189095"/>
            <a:ext cx="1188085" cy="1087120"/>
          </a:xfrm>
          <a:prstGeom prst="roundRect"/>
          <a:solidFill>
            <a:srgbClr val="EDEDED"/>
          </a:solidFill>
        </p:spPr>
      </p:pic>
      <p:pic>
        <p:nvPicPr>
          <p:cNvPr id="43" name="그림 7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40180"/>
            <a:ext cx="1988185" cy="1645285"/>
          </a:xfrm>
          <a:prstGeom prst="roundRect"/>
          <a:solidFill>
            <a:srgbClr val="EDEDED"/>
          </a:solidFill>
        </p:spPr>
      </p:pic>
      <p:pic>
        <p:nvPicPr>
          <p:cNvPr id="44" name="그림 8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61690" y="1440180"/>
            <a:ext cx="2013585" cy="1652270"/>
          </a:xfrm>
          <a:prstGeom prst="roundRect"/>
          <a:solidFill>
            <a:srgbClr val="EDEDED"/>
          </a:solidFill>
        </p:spPr>
      </p:pic>
      <p:sp>
        <p:nvSpPr>
          <p:cNvPr id="45" name="텍스트 상자 81"/>
          <p:cNvSpPr txBox="1">
            <a:spLocks/>
          </p:cNvSpPr>
          <p:nvPr/>
        </p:nvSpPr>
        <p:spPr>
          <a:xfrm rot="0">
            <a:off x="1234440" y="3223895"/>
            <a:ext cx="4121785" cy="8318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현상은 특정 축이 회전했을 때 나머지 두 축이 겹쳐져서 한 축의 역할이 사라지는 현상입니다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1"/>
          <p:cNvSpPr txBox="1">
            <a:spLocks/>
          </p:cNvSpPr>
          <p:nvPr/>
        </p:nvSpPr>
        <p:spPr>
          <a:xfrm rot="0">
            <a:off x="6794500" y="5310505"/>
            <a:ext cx="416750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 </a:t>
            </a:r>
            <a:r>
              <a:rPr sz="1800">
                <a:latin typeface="맑은 고딕" charset="0"/>
                <a:ea typeface="맑은 고딕" charset="0"/>
              </a:rPr>
              <a:t>그런 다음 C# Script를 생성하고 </a:t>
            </a:r>
            <a:r>
              <a:rPr lang="ko-KR" sz="1800">
                <a:latin typeface="맑은 고딕" charset="0"/>
                <a:ea typeface="맑은 고딕" charset="0"/>
              </a:rPr>
              <a:t>GameManager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2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5770" y="1433830"/>
            <a:ext cx="2806065" cy="3705860"/>
          </a:xfrm>
          <a:prstGeom prst="roundRect"/>
          <a:solidFill>
            <a:srgbClr val="EDEDED"/>
          </a:solidFill>
        </p:spPr>
      </p:pic>
      <p:pic>
        <p:nvPicPr>
          <p:cNvPr id="51" name="그림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2220" y="4183380"/>
            <a:ext cx="2858770" cy="1092835"/>
          </a:xfrm>
          <a:prstGeom prst="roundRect"/>
          <a:solidFill>
            <a:srgbClr val="EDEDED"/>
          </a:solidFill>
        </p:spPr>
      </p:pic>
      <p:cxnSp>
        <p:nvCxnSpPr>
          <p:cNvPr id="46" name="도형 83"/>
          <p:cNvCxnSpPr/>
          <p:nvPr/>
        </p:nvCxnSpPr>
        <p:spPr>
          <a:xfrm rot="0">
            <a:off x="1861820" y="5008880"/>
            <a:ext cx="3444875" cy="1060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17430" y="2851150"/>
            <a:ext cx="1041400" cy="1152525"/>
          </a:xfrm>
          <a:prstGeom prst="roundRect"/>
          <a:solidFill>
            <a:srgbClr val="EDEDED"/>
          </a:solidFill>
        </p:spPr>
      </p:pic>
      <p:pic>
        <p:nvPicPr>
          <p:cNvPr id="49" name="그림 3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60510" y="3150870"/>
            <a:ext cx="1158875" cy="554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4340860" y="447040"/>
            <a:ext cx="35153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>
            <a:off x="6806565" y="4472305"/>
            <a:ext cx="416814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있는 Cursor 폴더를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Sun Cursor를 선택한 다음 Sun 오브젝트에 있는 View 스크립트의 Cursor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2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200" y="3295650"/>
            <a:ext cx="4159885" cy="1111885"/>
          </a:xfrm>
          <a:prstGeom prst="roundRect"/>
          <a:solidFill>
            <a:srgbClr val="EDEDED"/>
          </a:solidFill>
        </p:spPr>
      </p:pic>
      <p:pic>
        <p:nvPicPr>
          <p:cNvPr id="60" name="그림 2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41450"/>
            <a:ext cx="4161790" cy="1696085"/>
          </a:xfrm>
          <a:prstGeom prst="roundRect"/>
          <a:solidFill>
            <a:srgbClr val="EDEDED"/>
          </a:solidFill>
        </p:spPr>
      </p:pic>
      <p:cxnSp>
        <p:nvCxnSpPr>
          <p:cNvPr id="61" name="도형 31"/>
          <p:cNvCxnSpPr/>
          <p:nvPr/>
        </p:nvCxnSpPr>
        <p:spPr>
          <a:xfrm rot="0" flipV="1">
            <a:off x="10255250" y="2609850"/>
            <a:ext cx="597535" cy="9531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텍스트 상자 1"/>
          <p:cNvSpPr txBox="1">
            <a:spLocks/>
          </p:cNvSpPr>
          <p:nvPr/>
        </p:nvSpPr>
        <p:spPr>
          <a:xfrm rot="0">
            <a:off x="1238250" y="5299710"/>
            <a:ext cx="4130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</a:t>
            </a:r>
            <a:r>
              <a:rPr sz="1800">
                <a:latin typeface="맑은 고딕" charset="0"/>
                <a:ea typeface="맑은 고딕" charset="0"/>
              </a:rPr>
              <a:t> Create Empty을 선택하</a:t>
            </a:r>
            <a:r>
              <a:rPr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G</a:t>
            </a:r>
            <a:r>
              <a:rPr sz="1800">
                <a:latin typeface="맑은 고딕" charset="0"/>
                <a:ea typeface="맑은 고딕" charset="0"/>
              </a:rPr>
              <a:t>ame Manager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2" descr="C:/Users/nwond/AppData/Roaming/PolarisOffice/ETemp/9328_9484992/fImage8506214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2880"/>
            <a:ext cx="2586355" cy="3624580"/>
          </a:xfrm>
          <a:prstGeom prst="roundRect"/>
          <a:solidFill>
            <a:srgbClr val="EDEDED"/>
          </a:solidFill>
        </p:spPr>
      </p:pic>
      <p:pic>
        <p:nvPicPr>
          <p:cNvPr id="64" name="그림 3" descr="C:/Users/nwond/AppData/Roaming/PolarisOffice/ETemp/9328_9484992/fImage7407215633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40810" y="2610485"/>
            <a:ext cx="1428750" cy="16351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9.104.197.51428</cp:version>
  <dcterms:modified xsi:type="dcterms:W3CDTF">2020-11-06T09:17:06Z</dcterms:modified>
</cp:coreProperties>
</file>