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577" r:id="rId12"/>
  </p:sldMasterIdLst>
  <p:notesMasterIdLst>
    <p:notesMasterId r:id="rId14"/>
  </p:notesMasterIdLst>
  <p:sldIdLst>
    <p:sldId id="287" r:id="rId16"/>
    <p:sldId id="304" r:id="rId17"/>
    <p:sldId id="300" r:id="rId19"/>
    <p:sldId id="302" r:id="rId20"/>
    <p:sldId id="307" r:id="rId22"/>
    <p:sldId id="308" r:id="rId23"/>
    <p:sldId id="313" r:id="rId24"/>
    <p:sldId id="315" r:id="rId26"/>
    <p:sldId id="318" r:id="rId28"/>
    <p:sldId id="321" r:id="rId30"/>
    <p:sldId id="323" r:id="rId31"/>
    <p:sldId id="324" r:id="rId32"/>
    <p:sldId id="325" r:id="rId33"/>
    <p:sldId id="32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60" Type="http://schemas.openxmlformats.org/officeDocument/2006/relationships/image" Target="../media/fImage458825541.png"></Relationship><Relationship Id="rId62" Type="http://schemas.openxmlformats.org/officeDocument/2006/relationships/image" Target="../media/fImage2242172596334.png"></Relationship><Relationship Id="rId63" Type="http://schemas.openxmlformats.org/officeDocument/2006/relationships/image" Target="../media/fImage48812616500.png"></Relationship><Relationship Id="rId64" Type="http://schemas.openxmlformats.org/officeDocument/2006/relationships/image" Target="../media/fImage214072639169.png"></Relationship><Relationship Id="rId65" Type="http://schemas.openxmlformats.org/officeDocument/2006/relationships/image" Target="../media/fImage1427020341.png"></Relationship><Relationship Id="rId6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181042279961.png"></Relationship><Relationship Id="rId9" Type="http://schemas.openxmlformats.org/officeDocument/2006/relationships/image" Target="../media/fImage17011230491.png"></Relationship><Relationship Id="rId10" Type="http://schemas.openxmlformats.org/officeDocument/2006/relationships/image" Target="../media/fImage116853182995.png"></Relationship><Relationship Id="rId11" Type="http://schemas.openxmlformats.org/officeDocument/2006/relationships/image" Target="../media/fImage181493221942.png"></Relationship><Relationship Id="rId12" Type="http://schemas.openxmlformats.org/officeDocument/2006/relationships/image" Target="../media/fImage81973234827.png"></Relationship><Relationship Id="rId13" Type="http://schemas.openxmlformats.org/officeDocument/2006/relationships/image" Target="../media/fImage2242172725705.png"></Relationship><Relationship Id="rId1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24553134604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396952046334.png"></Relationship><Relationship Id="rId8" Type="http://schemas.openxmlformats.org/officeDocument/2006/relationships/image" Target="../media/fImage1618672986500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1973234827.png"></Relationship><Relationship Id="rId3" Type="http://schemas.openxmlformats.org/officeDocument/2006/relationships/image" Target="../media/fImage79452959169.png"></Relationship><Relationship Id="rId4" Type="http://schemas.openxmlformats.org/officeDocument/2006/relationships/image" Target="../media/fImage38053015724.png"></Relationship><Relationship Id="rId5" Type="http://schemas.openxmlformats.org/officeDocument/2006/relationships/image" Target="../media/fImage51413021478.png"></Relationship><Relationship Id="rId6" Type="http://schemas.openxmlformats.org/officeDocument/2006/relationships/image" Target="../media/fImage146253039358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8053126962.png"></Relationship><Relationship Id="rId3" Type="http://schemas.openxmlformats.org/officeDocument/2006/relationships/image" Target="../media/fImage91573194464.png"></Relationship><Relationship Id="rId4" Type="http://schemas.openxmlformats.org/officeDocument/2006/relationships/image" Target="../media/fImage142503205705.png"></Relationship><Relationship Id="rId5" Type="http://schemas.openxmlformats.org/officeDocument/2006/relationships/image" Target="../media/fImage2242172725705.png"></Relationship><Relationship Id="rId6" Type="http://schemas.openxmlformats.org/officeDocument/2006/relationships/image" Target="../media/fImage239833228145.png"></Relationship><Relationship Id="rId7" Type="http://schemas.openxmlformats.org/officeDocument/2006/relationships/image" Target="../media/fImage117873233281.png"></Relationship><Relationship Id="rId8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91203878467.png"></Relationship><Relationship Id="rId4" Type="http://schemas.openxmlformats.org/officeDocument/2006/relationships/image" Target="../media/fImage91953896334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18883246827.png"></Relationship><Relationship Id="rId8" Type="http://schemas.openxmlformats.org/officeDocument/2006/relationships/image" Target="../media/fImage117133259961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notesSlide" Target="../notesSlides/notesSlide2.xml"></Relationship><Relationship Id="rId18" Type="http://schemas.openxmlformats.org/officeDocument/2006/relationships/image" Target="../media/fImage458825541.png"></Relationship><Relationship Id="rId19" Type="http://schemas.openxmlformats.org/officeDocument/2006/relationships/image" Target="../media/fImage911319941.png"></Relationship><Relationship Id="rId20" Type="http://schemas.openxmlformats.org/officeDocument/2006/relationships/image" Target="../media/fImage276312243281.png"></Relationship><Relationship Id="rId21" Type="http://schemas.openxmlformats.org/officeDocument/2006/relationships/image" Target="../media/fImage828921641.png"></Relationship><Relationship Id="rId22" Type="http://schemas.openxmlformats.org/officeDocument/2006/relationships/image" Target="../media/fImage25612178467.png"></Relationship><Relationship Id="rId23" Type="http://schemas.openxmlformats.org/officeDocument/2006/relationships/image" Target="../media/fImage2242172186334.png"></Relationship><Relationship Id="rId24" Type="http://schemas.openxmlformats.org/officeDocument/2006/relationships/image" Target="../media/fImage2242172725705.png"></Relationship><Relationship Id="rId2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29" Type="http://schemas.openxmlformats.org/officeDocument/2006/relationships/image" Target="../media/fImage46222696962.png"></Relationship><Relationship Id="rId30" Type="http://schemas.openxmlformats.org/officeDocument/2006/relationships/image" Target="../media/fImage57972714464.png"></Relationship><Relationship Id="rId31" Type="http://schemas.openxmlformats.org/officeDocument/2006/relationships/image" Target="../media/fImage2242172725705.png"></Relationship><Relationship Id="rId34" Type="http://schemas.openxmlformats.org/officeDocument/2006/relationships/image" Target="../media/fImage48812616500.png"></Relationship><Relationship Id="rId35" Type="http://schemas.openxmlformats.org/officeDocument/2006/relationships/image" Target="../media/fImage91782138467.png"></Relationship><Relationship Id="rId36" Type="http://schemas.openxmlformats.org/officeDocument/2006/relationships/image" Target="../media/fImage170782028467.png"></Relationship><Relationship Id="rId3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25" Type="http://schemas.openxmlformats.org/officeDocument/2006/relationships/image" Target="../media/fImage850617741.png"></Relationship><Relationship Id="rId26" Type="http://schemas.openxmlformats.org/officeDocument/2006/relationships/image" Target="../media/fImage57972714464.png"></Relationship><Relationship Id="rId27" Type="http://schemas.openxmlformats.org/officeDocument/2006/relationships/image" Target="../media/fImage2242172725705.png"></Relationship><Relationship Id="rId28" Type="http://schemas.openxmlformats.org/officeDocument/2006/relationships/image" Target="../media/fImage676435841.png"></Relationship><Relationship Id="rId29" Type="http://schemas.openxmlformats.org/officeDocument/2006/relationships/image" Target="../media/fImage48172216500.png"></Relationship><Relationship Id="rId30" Type="http://schemas.openxmlformats.org/officeDocument/2006/relationships/image" Target="../media/fImage182952229169.png"></Relationship><Relationship Id="rId3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2851936500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image" Target="../media/fImage1086351971478.png"></Relationship><Relationship Id="rId19" Type="http://schemas.openxmlformats.org/officeDocument/2006/relationships/image" Target="../media/fImage122813638467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7" Type="http://schemas.openxmlformats.org/officeDocument/2006/relationships/notesSlide" Target="../notesSlides/notesSlide6.xml"></Relationship><Relationship Id="rId16" Type="http://schemas.openxmlformats.org/officeDocument/2006/relationships/image" Target="../media/fImage48812616500.png"></Relationship><Relationship Id="rId20" Type="http://schemas.openxmlformats.org/officeDocument/2006/relationships/image" Target="../media/fImage115471995724.png"></Relationship><Relationship Id="rId21" Type="http://schemas.openxmlformats.org/officeDocument/2006/relationships/image" Target="../media/fImage185002011478.png"></Relationship><Relationship Id="rId22" Type="http://schemas.openxmlformats.org/officeDocument/2006/relationships/image" Target="../media/fImage83692029358.png"></Relationship><Relationship Id="rId2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12" Type="http://schemas.openxmlformats.org/officeDocument/2006/relationships/image" Target="../media/fImage421643745724.png"></Relationship><Relationship Id="rId13" Type="http://schemas.openxmlformats.org/officeDocument/2006/relationships/image" Target="../media/fImage2831933141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9" Type="http://schemas.openxmlformats.org/officeDocument/2006/relationships/image" Target="../media/fImage53142036962.png"></Relationship><Relationship Id="rId10" Type="http://schemas.openxmlformats.org/officeDocument/2006/relationships/image" Target="../media/fImage409062234464.png"></Relationship><Relationship Id="rId11" Type="http://schemas.openxmlformats.org/officeDocument/2006/relationships/image" Target="../media/fImage452792245705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8" Type="http://schemas.openxmlformats.org/officeDocument/2006/relationships/image" Target="../media/fImage191583676334.png"></Relationship><Relationship Id="rId9" Type="http://schemas.openxmlformats.org/officeDocument/2006/relationships/image" Target="../media/fImage88812258145.png"></Relationship><Relationship Id="rId10" Type="http://schemas.openxmlformats.org/officeDocument/2006/relationships/image" Target="../media/fImage150912293281.png"></Relationship><Relationship Id="rId11" Type="http://schemas.openxmlformats.org/officeDocument/2006/relationships/image" Target="../media/fImage81972326827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18685" y="379730"/>
            <a:ext cx="27559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3645" y="264985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Video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Player 폴더에 Screen Video를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2440" y="4392295"/>
            <a:ext cx="41179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Video Player 컴포넌트 </a:t>
            </a:r>
            <a:r>
              <a:rPr lang="ko-KR" sz="1800">
                <a:latin typeface="맑은 고딕" charset="0"/>
                <a:ea typeface="맑은 고딕" charset="0"/>
              </a:rPr>
              <a:t>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Loop를 활성화하고 Aspect </a:t>
            </a:r>
            <a:r>
              <a:rPr lang="ko-KR" sz="1800">
                <a:latin typeface="맑은 고딕" charset="0"/>
                <a:ea typeface="맑은 고딕" charset="0"/>
              </a:rPr>
              <a:t>Ratio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Audio Output Mode를 </a:t>
            </a:r>
            <a:r>
              <a:rPr lang="ko-KR" sz="1800">
                <a:latin typeface="맑은 고딕" charset="0"/>
                <a:ea typeface="맑은 고딕" charset="0"/>
              </a:rPr>
              <a:t>Auido</a:t>
            </a:r>
            <a:r>
              <a:rPr lang="ko-KR" sz="1800">
                <a:latin typeface="맑은 고딕" charset="0"/>
                <a:ea typeface="맑은 고딕" charset="0"/>
              </a:rPr>
              <a:t> Source로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" descr="C:/Users/nwond/AppData/Roaming/PolarisOffice/ETemp/14488_17238432/fImage458825541.png"/>
          <p:cNvPicPr>
            <a:picLocks noChangeAspect="1"/>
          </p:cNvPicPr>
          <p:nvPr/>
        </p:nvPicPr>
        <p:blipFill rotWithShape="1">
          <a:blip r:embed="rId6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1387475" cy="1155065"/>
          </a:xfrm>
          <a:prstGeom prst="roundRect"/>
          <a:solidFill>
            <a:srgbClr val="EDEDED"/>
          </a:solidFill>
        </p:spPr>
      </p:pic>
      <p:pic>
        <p:nvPicPr>
          <p:cNvPr id="1203" name="그림 12" descr="C:/Users/nwond/AppData/Roaming/PolarisOffice/ETemp/14488_17238432/fImage48812616500.png"/>
          <p:cNvPicPr>
            <a:picLocks noChangeAspect="1"/>
          </p:cNvPicPr>
          <p:nvPr/>
        </p:nvPicPr>
        <p:blipFill rotWithShape="1">
          <a:blip r:embed="rId6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3623310"/>
            <a:ext cx="4144645" cy="1851025"/>
          </a:xfrm>
          <a:prstGeom prst="roundRect"/>
          <a:solidFill>
            <a:srgbClr val="EDEDED"/>
          </a:solidFill>
        </p:spPr>
      </p:pic>
      <p:sp>
        <p:nvSpPr>
          <p:cNvPr id="1204" name="텍스트 상자 15"/>
          <p:cNvSpPr txBox="1">
            <a:spLocks/>
          </p:cNvSpPr>
          <p:nvPr/>
        </p:nvSpPr>
        <p:spPr>
          <a:xfrm rot="0">
            <a:off x="1212215" y="5499735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Screen Video 오브젝트에 </a:t>
            </a:r>
            <a:r>
              <a:rPr lang="ko-KR" sz="1800">
                <a:latin typeface="맑은 고딕" charset="0"/>
                <a:ea typeface="맑은 고딕" charset="0"/>
              </a:rPr>
              <a:t>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6" descr="C:/Users/nwond/AppData/Roaming/PolarisOffice/ETemp/14488_17238432/fImage214072639169.png"/>
          <p:cNvPicPr>
            <a:picLocks noChangeAspect="1"/>
          </p:cNvPicPr>
          <p:nvPr/>
        </p:nvPicPr>
        <p:blipFill rotWithShape="1">
          <a:blip r:embed="rId6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755" cy="2887980"/>
          </a:xfrm>
          <a:prstGeom prst="roundRect"/>
          <a:solidFill>
            <a:srgbClr val="EDEDED"/>
          </a:solidFill>
        </p:spPr>
      </p:pic>
      <p:pic>
        <p:nvPicPr>
          <p:cNvPr id="1206" name="그림 17" descr="C:/Users/nwond/AppData/Roaming/PolarisOffice/ETemp/14488_17238432/fImage1427020341.png"/>
          <p:cNvPicPr>
            <a:picLocks noChangeAspect="1"/>
          </p:cNvPicPr>
          <p:nvPr/>
        </p:nvPicPr>
        <p:blipFill rotWithShape="1"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3670" y="1440180"/>
            <a:ext cx="2681605" cy="1155065"/>
          </a:xfrm>
          <a:prstGeom prst="roundRect"/>
          <a:solidFill>
            <a:srgbClr val="EDEDED"/>
          </a:solidFill>
        </p:spPr>
      </p:pic>
      <p:pic>
        <p:nvPicPr>
          <p:cNvPr id="1201" name="그림 8" descr="C:/Users/nwond/AppData/Roaming/PolarisOffice/ETemp/14488_17238432/fImage2242172596334.png"/>
          <p:cNvPicPr>
            <a:picLocks noChangeAspect="1"/>
          </p:cNvPicPr>
          <p:nvPr/>
        </p:nvPicPr>
        <p:blipFill rotWithShape="1">
          <a:blip r:embed="rId6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1240" y="1817370"/>
            <a:ext cx="748030" cy="414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19270" y="354965"/>
            <a:ext cx="3551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3" name="텍스트 상자 69"/>
          <p:cNvSpPr txBox="1">
            <a:spLocks/>
          </p:cNvSpPr>
          <p:nvPr/>
        </p:nvSpPr>
        <p:spPr>
          <a:xfrm rot="0">
            <a:off x="6820535" y="5295265"/>
            <a:ext cx="41344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폴더에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un 텍스처를 Sun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4" name="텍스트 상자 17"/>
          <p:cNvSpPr txBox="1">
            <a:spLocks/>
          </p:cNvSpPr>
          <p:nvPr/>
        </p:nvSpPr>
        <p:spPr>
          <a:xfrm rot="0">
            <a:off x="1238250" y="5015865"/>
            <a:ext cx="41503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order </a:t>
            </a:r>
            <a:r>
              <a:rPr lang="ko-KR" sz="1800">
                <a:latin typeface="맑은 고딕" charset="0"/>
                <a:ea typeface="맑은 고딕" charset="0"/>
              </a:rPr>
              <a:t>텍스처를 </a:t>
            </a:r>
            <a:r>
              <a:rPr sz="1800">
                <a:latin typeface="맑은 고딕" charset="0"/>
                <a:ea typeface="맑은 고딕" charset="0"/>
              </a:rPr>
              <a:t>B</a:t>
            </a:r>
            <a:r>
              <a:rPr sz="1800">
                <a:latin typeface="맑은 고딕" charset="0"/>
                <a:ea typeface="맑은 고딕" charset="0"/>
              </a:rPr>
              <a:t>oader</a:t>
            </a:r>
            <a:r>
              <a:rPr lang="ko-KR" sz="1800">
                <a:latin typeface="맑은 고딕" charset="0"/>
                <a:ea typeface="맑은 고딕" charset="0"/>
              </a:rPr>
              <a:t>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5" name="그림 52" descr="C:/Users/nwond/AppData/Roaming/PolarisOffice/ETemp/14488_17238432/fImage18104227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3965" y="3712210"/>
            <a:ext cx="4131945" cy="1279525"/>
          </a:xfrm>
          <a:prstGeom prst="roundRect"/>
          <a:solidFill>
            <a:srgbClr val="EDEDED"/>
          </a:solidFill>
        </p:spPr>
      </p:pic>
      <p:pic>
        <p:nvPicPr>
          <p:cNvPr id="1266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6530"/>
            <a:ext cx="4145915" cy="2135505"/>
          </a:xfrm>
          <a:prstGeom prst="roundRect"/>
          <a:solidFill>
            <a:srgbClr val="EDEDED"/>
          </a:solidFill>
        </p:spPr>
      </p:pic>
      <p:cxnSp>
        <p:nvCxnSpPr>
          <p:cNvPr id="1267" name="도형 60"/>
          <p:cNvCxnSpPr/>
          <p:nvPr/>
        </p:nvCxnSpPr>
        <p:spPr>
          <a:xfrm rot="0" flipV="1">
            <a:off x="2333625" y="1769110"/>
            <a:ext cx="2923540" cy="2352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" name="텍스트 상자 67"/>
          <p:cNvSpPr txBox="1">
            <a:spLocks/>
          </p:cNvSpPr>
          <p:nvPr/>
        </p:nvSpPr>
        <p:spPr>
          <a:xfrm rot="0">
            <a:off x="6817995" y="3380740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Sun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0" name="그림 6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6530"/>
            <a:ext cx="4133850" cy="1911985"/>
          </a:xfrm>
          <a:prstGeom prst="roundRect"/>
          <a:solidFill>
            <a:srgbClr val="EDEDED"/>
          </a:solidFill>
        </p:spPr>
      </p:pic>
      <p:pic>
        <p:nvPicPr>
          <p:cNvPr id="1271" name="그림 7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136255" y="4083685"/>
            <a:ext cx="2811780" cy="1179830"/>
          </a:xfrm>
          <a:prstGeom prst="roundRect"/>
          <a:solidFill>
            <a:srgbClr val="EDEDED"/>
          </a:solidFill>
        </p:spPr>
      </p:pic>
      <p:pic>
        <p:nvPicPr>
          <p:cNvPr id="1272" name="그림 7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080510"/>
            <a:ext cx="1229360" cy="1188720"/>
          </a:xfrm>
          <a:prstGeom prst="roundRect"/>
          <a:solidFill>
            <a:srgbClr val="EDEDED"/>
          </a:solidFill>
        </p:spPr>
      </p:pic>
      <p:pic>
        <p:nvPicPr>
          <p:cNvPr id="1273" name="그림 8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60970" y="4465955"/>
            <a:ext cx="749300" cy="415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1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68" name="Picture " descr="C:/Users/nwond/AppData/Roaming/PolarisOffice/ETemp/14488_17238432/fImage12455313460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6530"/>
            <a:ext cx="4143375" cy="1775460"/>
          </a:xfrm>
          <a:prstGeom prst="roundRect"/>
          <a:solidFill>
            <a:srgbClr val="EDEDED"/>
          </a:solidFill>
        </p:spPr>
      </p:pic>
      <p:sp>
        <p:nvSpPr>
          <p:cNvPr id="1269" name="Rect 0"/>
          <p:cNvSpPr txBox="1">
            <a:spLocks/>
          </p:cNvSpPr>
          <p:nvPr/>
        </p:nvSpPr>
        <p:spPr>
          <a:xfrm rot="0">
            <a:off x="1238885" y="529907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AudioManager 스크립트에서 AudioClip을 배열로 선</a:t>
            </a:r>
            <a:r>
              <a:rPr lang="ko-KR" sz="1800">
                <a:latin typeface="맑은 고딕" charset="0"/>
                <a:ea typeface="맑은 고딕" charset="0"/>
              </a:rPr>
              <a:t>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0" name="텍스트 상자 74"/>
          <p:cNvSpPr txBox="1">
            <a:spLocks/>
          </p:cNvSpPr>
          <p:nvPr/>
        </p:nvSpPr>
        <p:spPr>
          <a:xfrm rot="0">
            <a:off x="6833235" y="3917950"/>
            <a:ext cx="41275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OnGUI(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선언한 다음 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arch Button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D</a:t>
            </a:r>
            <a:r>
              <a:rPr lang="ko-KR" sz="1800">
                <a:latin typeface="맑은 고딕" charset="0"/>
                <a:ea typeface="맑은 고딕" charset="0"/>
              </a:rPr>
              <a:t>rone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 값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사운드를 호출</a:t>
            </a:r>
            <a:r>
              <a:rPr lang="ko-KR" sz="1800">
                <a:latin typeface="맑은 고딕" charset="0"/>
                <a:ea typeface="맑은 고딕" charset="0"/>
              </a:rPr>
              <a:t>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Con</a:t>
            </a:r>
            <a:r>
              <a:rPr lang="ko-KR" sz="1800">
                <a:latin typeface="맑은 고딕" charset="0"/>
                <a:ea typeface="맑은 고딕" charset="0"/>
              </a:rPr>
              <a:t>nect Button 오브젝트를 생성한 다음</a:t>
            </a:r>
            <a:r>
              <a:rPr lang="ko-KR" sz="1800">
                <a:latin typeface="맑은 고딕" charset="0"/>
                <a:ea typeface="맑은 고딕" charset="0"/>
              </a:rPr>
              <a:t> A</a:t>
            </a:r>
            <a:r>
              <a:rPr lang="ko-KR" sz="1800">
                <a:latin typeface="맑은 고딕" charset="0"/>
                <a:ea typeface="맑은 고딕" charset="0"/>
              </a:rPr>
              <a:t>udioSource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참조하여</a:t>
            </a:r>
            <a:r>
              <a:rPr lang="ko-KR" sz="1800">
                <a:latin typeface="맑은 고딕" charset="0"/>
                <a:ea typeface="맑은 고딕" charset="0"/>
              </a:rPr>
              <a:t> 특정한 </a:t>
            </a:r>
            <a:r>
              <a:rPr lang="ko-KR" sz="1800">
                <a:latin typeface="맑은 고딕" charset="0"/>
                <a:ea typeface="맑은 고딕" charset="0"/>
              </a:rPr>
              <a:t>사운드를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7" name="그림 20" descr="C:/Users/nwond/AppData/Roaming/PolarisOffice/ETemp/14488_17238432/fImage3969520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4234180"/>
            <a:ext cx="4118610" cy="1042670"/>
          </a:xfrm>
          <a:prstGeom prst="roundRect"/>
          <a:solidFill>
            <a:srgbClr val="EDEDED"/>
          </a:solidFill>
        </p:spPr>
      </p:pic>
      <p:sp>
        <p:nvSpPr>
          <p:cNvPr id="1278" name="텍스트 상자 31"/>
          <p:cNvSpPr txBox="1">
            <a:spLocks/>
          </p:cNvSpPr>
          <p:nvPr/>
        </p:nvSpPr>
        <p:spPr>
          <a:xfrm rot="0">
            <a:off x="1236345" y="325628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News 오브젝트의 앵커를 지정한 다음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9" name="그림 39" descr="C:/Users/nwond/AppData/Roaming/PolarisOffice/ETemp/14488_17238432/fImage161867298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1446530"/>
            <a:ext cx="4133850" cy="24085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2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9" name="Rect 0"/>
          <p:cNvSpPr txBox="1">
            <a:spLocks/>
          </p:cNvSpPr>
          <p:nvPr/>
        </p:nvSpPr>
        <p:spPr>
          <a:xfrm rot="0">
            <a:off x="1238885" y="557212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lang="ko-KR" sz="1800">
                <a:latin typeface="맑은 고딕" charset="0"/>
                <a:ea typeface="맑은 고딕" charset="0"/>
              </a:rPr>
              <a:t>News 오브젝트에 Video Player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0" name="Rect 0"/>
          <p:cNvSpPr txBox="1">
            <a:spLocks/>
          </p:cNvSpPr>
          <p:nvPr/>
        </p:nvSpPr>
        <p:spPr>
          <a:xfrm rot="0">
            <a:off x="6814185" y="5015865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Render Texture 폴더에 New Render Texture를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ews 오브젝트에 있는 Texture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9" name="그림 32" descr="C:/Users/nwond/AppData/Roaming/PolarisOffice/ETemp/14488_17238432/fImage8197323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42720"/>
            <a:ext cx="1254125" cy="1276350"/>
          </a:xfrm>
          <a:prstGeom prst="roundRect"/>
          <a:solidFill>
            <a:srgbClr val="EDEDED"/>
          </a:solidFill>
        </p:spPr>
      </p:pic>
      <p:sp>
        <p:nvSpPr>
          <p:cNvPr id="1280" name="텍스트 상자 33"/>
          <p:cNvSpPr txBox="1">
            <a:spLocks/>
          </p:cNvSpPr>
          <p:nvPr/>
        </p:nvSpPr>
        <p:spPr>
          <a:xfrm rot="0">
            <a:off x="1236345" y="2743835"/>
            <a:ext cx="41446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Sun 변수에 Sun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1" name="그림 34" descr="C:/Users/nwond/AppData/Roaming/PolarisOffice/ETemp/14488_17238432/fImage794529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910" y="1442720"/>
            <a:ext cx="2793365" cy="1276350"/>
          </a:xfrm>
          <a:prstGeom prst="roundRect"/>
          <a:solidFill>
            <a:srgbClr val="EDEDED"/>
          </a:solidFill>
        </p:spPr>
      </p:pic>
      <p:cxnSp>
        <p:nvCxnSpPr>
          <p:cNvPr id="1282" name="도형 35"/>
          <p:cNvCxnSpPr/>
          <p:nvPr/>
        </p:nvCxnSpPr>
        <p:spPr>
          <a:xfrm rot="0" flipV="1">
            <a:off x="1818640" y="2203450"/>
            <a:ext cx="3413760" cy="3943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3" name="그림 46" descr="C:/Users/nwond/AppData/Roaming/PolarisOffice/ETemp/14488_17238432/fImage3805301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3794760"/>
            <a:ext cx="4136390" cy="1170305"/>
          </a:xfrm>
          <a:prstGeom prst="roundRect"/>
          <a:solidFill>
            <a:srgbClr val="EDEDED"/>
          </a:solidFill>
        </p:spPr>
      </p:pic>
      <p:pic>
        <p:nvPicPr>
          <p:cNvPr id="1284" name="그림 49" descr="C:/Users/nwond/AppData/Roaming/PolarisOffice/ETemp/14488_17238432/fImage5141302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711575"/>
            <a:ext cx="4133850" cy="1794510"/>
          </a:xfrm>
          <a:prstGeom prst="roundRect"/>
          <a:solidFill>
            <a:srgbClr val="EDEDED"/>
          </a:solidFill>
        </p:spPr>
      </p:pic>
      <p:pic>
        <p:nvPicPr>
          <p:cNvPr id="1285" name="그림 52" descr="C:/Users/nwond/AppData/Roaming/PolarisOffice/ETemp/14488_17238432/fImage14625303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1440180"/>
            <a:ext cx="4133850" cy="2216150"/>
          </a:xfrm>
          <a:prstGeom prst="roundRect"/>
          <a:solidFill>
            <a:srgbClr val="EDEDED"/>
          </a:solidFill>
        </p:spPr>
      </p:pic>
      <p:cxnSp>
        <p:nvCxnSpPr>
          <p:cNvPr id="1286" name="도형 55"/>
          <p:cNvCxnSpPr/>
          <p:nvPr/>
        </p:nvCxnSpPr>
        <p:spPr>
          <a:xfrm rot="0" flipV="1">
            <a:off x="7863205" y="1818640"/>
            <a:ext cx="2961005" cy="22656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2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9" name="Rect 0"/>
          <p:cNvSpPr txBox="1">
            <a:spLocks/>
          </p:cNvSpPr>
          <p:nvPr/>
        </p:nvSpPr>
        <p:spPr>
          <a:xfrm rot="0">
            <a:off x="1245235" y="529272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AudioManager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Au</a:t>
            </a:r>
            <a:r>
              <a:rPr lang="ko-KR" sz="1800">
                <a:latin typeface="맑은 고딕" charset="0"/>
                <a:ea typeface="맑은 고딕" charset="0"/>
              </a:rPr>
              <a:t>dioManager 스크립트의 Soun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배열의 </a:t>
            </a:r>
            <a:r>
              <a:rPr lang="ko-KR" sz="1800">
                <a:latin typeface="맑은 고딕" charset="0"/>
                <a:ea typeface="맑은 고딕" charset="0"/>
              </a:rPr>
              <a:t>크기를 2로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0" name="Rect 0"/>
          <p:cNvSpPr txBox="1">
            <a:spLocks/>
          </p:cNvSpPr>
          <p:nvPr/>
        </p:nvSpPr>
        <p:spPr>
          <a:xfrm rot="0">
            <a:off x="6826885" y="5015865"/>
            <a:ext cx="41287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Render Texture 폴더에 New Render Texture를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ews 오브젝트에 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arget Texture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0" name="Rect 0"/>
          <p:cNvSpPr txBox="1">
            <a:spLocks/>
          </p:cNvSpPr>
          <p:nvPr/>
        </p:nvSpPr>
        <p:spPr>
          <a:xfrm rot="0">
            <a:off x="1249045" y="271843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</a:t>
            </a:r>
            <a:r>
              <a:rPr lang="ko-KR" sz="1800">
                <a:latin typeface="맑은 고딕" charset="0"/>
                <a:ea typeface="맑은 고딕" charset="0"/>
              </a:rPr>
              <a:t>폴더 </a:t>
            </a:r>
            <a:r>
              <a:rPr lang="ko-KR" sz="1800">
                <a:latin typeface="맑은 고딕" charset="0"/>
                <a:ea typeface="맑은 고딕" charset="0"/>
              </a:rPr>
              <a:t>아래에 있는 V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deo Player 폴더에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ews Video</a:t>
            </a:r>
            <a:r>
              <a:rPr lang="ko-KR" sz="1800">
                <a:latin typeface="맑은 고딕" charset="0"/>
                <a:ea typeface="맑은 고딕" charset="0"/>
              </a:rPr>
              <a:t>를 N</a:t>
            </a:r>
            <a:r>
              <a:rPr lang="ko-KR" sz="1800">
                <a:latin typeface="맑은 고딕" charset="0"/>
                <a:ea typeface="맑은 고딕" charset="0"/>
              </a:rPr>
              <a:t>ew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3" name="Picture " descr="C:/Users/nwond/AppData/Roaming/PolarisOffice/ETemp/14488_17238432/fImage3805312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3820160"/>
            <a:ext cx="4136390" cy="1170305"/>
          </a:xfrm>
          <a:prstGeom prst="roundRect"/>
          <a:solidFill>
            <a:srgbClr val="EDEDED"/>
          </a:solidFill>
        </p:spPr>
      </p:pic>
      <p:pic>
        <p:nvPicPr>
          <p:cNvPr id="1287" name="그림 56" descr="C:/Users/nwond/AppData/Roaming/PolarisOffice/ETemp/14488_17238432/fImage915731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1434465"/>
            <a:ext cx="1381760" cy="1266190"/>
          </a:xfrm>
          <a:prstGeom prst="roundRect"/>
          <a:solidFill>
            <a:srgbClr val="EDEDED"/>
          </a:solidFill>
        </p:spPr>
      </p:pic>
      <p:pic>
        <p:nvPicPr>
          <p:cNvPr id="1288" name="그림 59" descr="C:/Users/nwond/AppData/Roaming/PolarisOffice/ETemp/14488_17238432/fImage14250320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2085" y="1430020"/>
            <a:ext cx="2669540" cy="1251585"/>
          </a:xfrm>
          <a:prstGeom prst="roundRect"/>
          <a:solidFill>
            <a:srgbClr val="EDEDED"/>
          </a:solidFill>
        </p:spPr>
      </p:pic>
      <p:pic>
        <p:nvPicPr>
          <p:cNvPr id="1289" name="그림 62" descr="C:/Users/nwond/AppData/Roaming/PolarisOffice/ETemp/14488_17238432/fImage224217272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7905" y="1853565"/>
            <a:ext cx="749935" cy="416560"/>
          </a:xfrm>
          <a:prstGeom prst="rect"/>
          <a:noFill/>
        </p:spPr>
      </p:pic>
      <p:pic>
        <p:nvPicPr>
          <p:cNvPr id="1290" name="그림 63" descr="C:/Users/nwond/AppData/Roaming/PolarisOffice/ETemp/14488_17238432/fImage23983322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0180"/>
            <a:ext cx="4140200" cy="2296795"/>
          </a:xfrm>
          <a:prstGeom prst="roundRect"/>
          <a:solidFill>
            <a:srgbClr val="EDEDED"/>
          </a:solidFill>
        </p:spPr>
      </p:pic>
      <p:cxnSp>
        <p:nvCxnSpPr>
          <p:cNvPr id="1286" name="Rect 0"/>
          <p:cNvCxnSpPr/>
          <p:nvPr/>
        </p:nvCxnSpPr>
        <p:spPr>
          <a:xfrm rot="0" flipV="1">
            <a:off x="7868920" y="3239770"/>
            <a:ext cx="2955290" cy="869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1" name="그림 66" descr="C:/Users/nwond/AppData/Roaming/PolarisOffice/ETemp/14488_17238432/fImage11787323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3686175"/>
            <a:ext cx="4133850" cy="1594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19270" y="354965"/>
            <a:ext cx="3551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2" name="Rect 0"/>
          <p:cNvSpPr txBox="1">
            <a:spLocks/>
          </p:cNvSpPr>
          <p:nvPr/>
        </p:nvSpPr>
        <p:spPr>
          <a:xfrm rot="0">
            <a:off x="1228725" y="5020310"/>
            <a:ext cx="41465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Sound 폴더에 Discovery Sound를 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Manager의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ound</a:t>
            </a:r>
            <a:r>
              <a:rPr lang="ko-KR" sz="1800">
                <a:latin typeface="맑은 고딕" charset="0"/>
                <a:ea typeface="맑은 고딕" charset="0"/>
              </a:rPr>
              <a:t> 배열</a:t>
            </a:r>
            <a:r>
              <a:rPr lang="ko-KR" sz="1800">
                <a:latin typeface="맑은 고딕" charset="0"/>
                <a:ea typeface="맑은 고딕" charset="0"/>
              </a:rPr>
              <a:t> Element 0에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3" name="Rect 0"/>
          <p:cNvSpPr txBox="1">
            <a:spLocks/>
          </p:cNvSpPr>
          <p:nvPr/>
        </p:nvSpPr>
        <p:spPr>
          <a:xfrm rot="0">
            <a:off x="6820535" y="5022215"/>
            <a:ext cx="41459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Sound 폴더에 Signal Sound를 AudioManager의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</a:t>
            </a:r>
            <a:r>
              <a:rPr lang="ko-KR" sz="1800">
                <a:latin typeface="맑은 고딕" charset="0"/>
                <a:ea typeface="맑은 고딕" charset="0"/>
              </a:rPr>
              <a:t> Element 1에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8" name="그림 6" descr="C:/Users/nwond/AppData/Roaming/PolarisOffice/ETemp/14488_17238432/fImage9120387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3948430"/>
            <a:ext cx="4140835" cy="1048385"/>
          </a:xfrm>
          <a:prstGeom prst="roundRect"/>
          <a:solidFill>
            <a:srgbClr val="EDEDED"/>
          </a:solidFill>
        </p:spPr>
      </p:pic>
      <p:pic>
        <p:nvPicPr>
          <p:cNvPr id="1270" name="그림 11" descr="C:/Users/nwond/AppData/Roaming/PolarisOffice/ETemp/14488_17238432/fImage9195389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940810"/>
            <a:ext cx="4140835" cy="1056005"/>
          </a:xfrm>
          <a:prstGeom prst="roundRect"/>
          <a:solidFill>
            <a:srgbClr val="EDEDED"/>
          </a:solidFill>
        </p:spPr>
      </p:pic>
      <p:pic>
        <p:nvPicPr>
          <p:cNvPr id="1273" name="그림 69" descr="C:/Users/nwond/AppData/Roaming/PolarisOffice/ETemp/14488_17238432/fImage11888324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0180"/>
            <a:ext cx="4145280" cy="2383790"/>
          </a:xfrm>
          <a:prstGeom prst="roundRect"/>
          <a:solidFill>
            <a:srgbClr val="EDEDED"/>
          </a:solidFill>
        </p:spPr>
      </p:pic>
      <p:cxnSp>
        <p:nvCxnSpPr>
          <p:cNvPr id="1269" name="도형 10"/>
          <p:cNvCxnSpPr/>
          <p:nvPr/>
        </p:nvCxnSpPr>
        <p:spPr>
          <a:xfrm rot="0" flipV="1">
            <a:off x="2308860" y="2724785"/>
            <a:ext cx="2886075" cy="15830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4" name="그림 72" descr="C:/Users/nwond/AppData/Roaming/PolarisOffice/ETemp/14488_17238432/fImage11713325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34465"/>
            <a:ext cx="4145915" cy="2383155"/>
          </a:xfrm>
          <a:prstGeom prst="roundRect"/>
          <a:solidFill>
            <a:srgbClr val="EDEDED"/>
          </a:solidFill>
        </p:spPr>
      </p:pic>
      <p:cxnSp>
        <p:nvCxnSpPr>
          <p:cNvPr id="1272" name="도형 17"/>
          <p:cNvCxnSpPr/>
          <p:nvPr/>
        </p:nvCxnSpPr>
        <p:spPr>
          <a:xfrm rot="0" flipV="1">
            <a:off x="9501505" y="3121660"/>
            <a:ext cx="1272540" cy="10991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>
            <a:off x="4676140" y="346710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" name="그림 37" descr="C:/Users/nwond/AppData/Roaming/PolarisOffice/ETemp/21396_9334168/fImage4588255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33830"/>
            <a:ext cx="1374775" cy="1130300"/>
          </a:xfrm>
          <a:prstGeom prst="roundRect"/>
          <a:solidFill>
            <a:srgbClr val="EDEDED"/>
          </a:solidFill>
        </p:spPr>
      </p:pic>
      <p:pic>
        <p:nvPicPr>
          <p:cNvPr id="13" name="그림 38" descr="C:/Users/nwond/AppData/Roaming/PolarisOffice/ETemp/21396_9334168/fImage91131994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442720"/>
            <a:ext cx="2620645" cy="1121410"/>
          </a:xfrm>
          <a:prstGeom prst="roundRect"/>
          <a:solidFill>
            <a:srgbClr val="EDEDED"/>
          </a:solidFill>
        </p:spPr>
      </p:pic>
      <p:sp>
        <p:nvSpPr>
          <p:cNvPr id="14" name="텍스트 상자 41"/>
          <p:cNvSpPr txBox="1">
            <a:spLocks/>
          </p:cNvSpPr>
          <p:nvPr/>
        </p:nvSpPr>
        <p:spPr>
          <a:xfrm rot="0">
            <a:off x="6817360" y="2607310"/>
            <a:ext cx="413766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Sound 폴더에 Space Sound를 Screen Video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43"/>
          <p:cNvSpPr txBox="1">
            <a:spLocks/>
          </p:cNvSpPr>
          <p:nvPr/>
        </p:nvSpPr>
        <p:spPr>
          <a:xfrm rot="0">
            <a:off x="6807835" y="550418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</a:t>
            </a:r>
            <a:r>
              <a:rPr sz="1800">
                <a:latin typeface="맑은 고딕" charset="0"/>
                <a:ea typeface="맑은 고딕" charset="0"/>
              </a:rPr>
              <a:t>가 이동</a:t>
            </a:r>
            <a:r>
              <a:rPr sz="1800">
                <a:latin typeface="맑은 고딕" charset="0"/>
                <a:ea typeface="맑은 고딕" charset="0"/>
              </a:rPr>
              <a:t>하게 </a:t>
            </a:r>
            <a:r>
              <a:rPr sz="1800">
                <a:latin typeface="맑은 고딕" charset="0"/>
                <a:ea typeface="맑은 고딕" charset="0"/>
              </a:rPr>
              <a:t>되면</a:t>
            </a:r>
            <a:r>
              <a:rPr sz="1800">
                <a:latin typeface="맑은 고딕" charset="0"/>
                <a:ea typeface="맑은 고딕" charset="0"/>
              </a:rPr>
              <a:t>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47" descr="C:/Users/nwond/AppData/Roaming/PolarisOffice/ETemp/21396_9334168/fImage27631224328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581400"/>
            <a:ext cx="4140835" cy="1838960"/>
          </a:xfrm>
          <a:prstGeom prst="roundRect"/>
          <a:solidFill>
            <a:srgbClr val="EDEDED"/>
          </a:solidFill>
        </p:spPr>
      </p:pic>
      <p:sp>
        <p:nvSpPr>
          <p:cNvPr id="18" name="텍스트 상자 32"/>
          <p:cNvSpPr txBox="1">
            <a:spLocks/>
          </p:cNvSpPr>
          <p:nvPr/>
        </p:nvSpPr>
        <p:spPr>
          <a:xfrm rot="0">
            <a:off x="1240155" y="547116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Observer라는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33" descr="C:/Users/nwond/AppData/Roaming/PolarisOffice/ETemp/21396_9334168/fImage828921641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5420"/>
            <a:ext cx="2792730" cy="3858895"/>
          </a:xfrm>
          <a:prstGeom prst="roundRect"/>
          <a:solidFill>
            <a:srgbClr val="EDEDED"/>
          </a:solidFill>
        </p:spPr>
      </p:pic>
      <p:pic>
        <p:nvPicPr>
          <p:cNvPr id="20" name="그림 34" descr="C:/Users/nwond/AppData/Roaming/PolarisOffice/ETemp/21396_9334168/fImage25612178467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6735" y="2797175"/>
            <a:ext cx="1013460" cy="1263650"/>
          </a:xfrm>
          <a:prstGeom prst="roundRect"/>
          <a:solidFill>
            <a:srgbClr val="EDEDED"/>
          </a:solidFill>
        </p:spPr>
      </p:pic>
      <p:pic>
        <p:nvPicPr>
          <p:cNvPr id="21" name="그림 35" descr="C:/Users/nwond/AppData/Roaming/PolarisOffice/ETemp/21396_9334168/fImage2242172186334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1400" y="3125470"/>
            <a:ext cx="1158240" cy="553720"/>
          </a:xfrm>
          <a:prstGeom prst="rect"/>
          <a:noFill/>
        </p:spPr>
      </p:pic>
      <p:pic>
        <p:nvPicPr>
          <p:cNvPr id="22" name="그림 36" descr="C:/Users/nwond/AppData/Roaming/PolarisOffice/ETemp/21396_9334168/fImage2242172725705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29855" y="1790700"/>
            <a:ext cx="749300" cy="415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88840" y="412115"/>
            <a:ext cx="28194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0535" y="5240020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있는 Sound 폴더에 Drone Sound를 Drone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7"/>
          <p:cNvSpPr txBox="1">
            <a:spLocks/>
          </p:cNvSpPr>
          <p:nvPr/>
        </p:nvSpPr>
        <p:spPr>
          <a:xfrm rot="0">
            <a:off x="1228725" y="2725420"/>
            <a:ext cx="413512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Drone 모델을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25" descr="C:/Users/nwond/AppData/Roaming/PolarisOffice/ETemp/14488_17238432/fImage46222696962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452245"/>
            <a:ext cx="2663190" cy="1235710"/>
          </a:xfrm>
          <a:prstGeom prst="roundRect"/>
          <a:solidFill>
            <a:srgbClr val="EDEDED"/>
          </a:solidFill>
        </p:spPr>
      </p:pic>
      <p:pic>
        <p:nvPicPr>
          <p:cNvPr id="1223" name="그림 29" descr="C:/Users/nwond/AppData/Roaming/PolarisOffice/ETemp/14488_17238432/fImage5797271446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2720"/>
            <a:ext cx="1329690" cy="1249045"/>
          </a:xfrm>
          <a:prstGeom prst="roundRect"/>
          <a:solidFill>
            <a:srgbClr val="EDEDED"/>
          </a:solidFill>
        </p:spPr>
      </p:pic>
      <p:pic>
        <p:nvPicPr>
          <p:cNvPr id="1224" name="그림 32" descr="C:/Users/nwond/AppData/Roaming/PolarisOffice/ETemp/14488_17238432/fImage2242172725705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45995" y="1862455"/>
            <a:ext cx="748665" cy="415290"/>
          </a:xfrm>
          <a:prstGeom prst="rect"/>
          <a:noFill/>
        </p:spPr>
      </p:pic>
      <p:sp>
        <p:nvSpPr>
          <p:cNvPr id="1228" name="텍스트 상자 48"/>
          <p:cNvSpPr txBox="1">
            <a:spLocks/>
          </p:cNvSpPr>
          <p:nvPr/>
        </p:nvSpPr>
        <p:spPr>
          <a:xfrm rot="0">
            <a:off x="1222375" y="551434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Drone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52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35100"/>
            <a:ext cx="4140835" cy="1675130"/>
          </a:xfrm>
          <a:prstGeom prst="roundRect"/>
          <a:solidFill>
            <a:srgbClr val="EDEDED"/>
          </a:solidFill>
        </p:spPr>
      </p:pic>
      <p:sp>
        <p:nvSpPr>
          <p:cNvPr id="1230" name="텍스트 상자 53"/>
          <p:cNvSpPr txBox="1">
            <a:spLocks/>
          </p:cNvSpPr>
          <p:nvPr/>
        </p:nvSpPr>
        <p:spPr>
          <a:xfrm rot="0">
            <a:off x="6828790" y="3168015"/>
            <a:ext cx="4164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54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91195" y="3897630"/>
            <a:ext cx="2670810" cy="1273175"/>
          </a:xfrm>
          <a:prstGeom prst="roundRect"/>
          <a:solidFill>
            <a:srgbClr val="EDEDED"/>
          </a:solidFill>
        </p:spPr>
      </p:pic>
      <p:pic>
        <p:nvPicPr>
          <p:cNvPr id="1232" name="그림 57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893820"/>
            <a:ext cx="1358265" cy="1276985"/>
          </a:xfrm>
          <a:prstGeom prst="roundRect"/>
          <a:solidFill>
            <a:srgbClr val="EDEDED"/>
          </a:solidFill>
        </p:spPr>
      </p:pic>
      <p:pic>
        <p:nvPicPr>
          <p:cNvPr id="1233" name="그림 1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6850" y="4323080"/>
            <a:ext cx="749300" cy="415925"/>
          </a:xfrm>
          <a:prstGeom prst="rect"/>
          <a:noFill/>
        </p:spPr>
      </p:pic>
      <p:pic>
        <p:nvPicPr>
          <p:cNvPr id="1234" name="그림 14" descr="C:/Users/nwond/AppData/Roaming/PolarisOffice/ETemp/14488_17238432/fImage170782028467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3432175"/>
            <a:ext cx="4128135" cy="2042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8980" y="354965"/>
            <a:ext cx="31203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텍스트 상자 4"/>
          <p:cNvSpPr txBox="1">
            <a:spLocks/>
          </p:cNvSpPr>
          <p:nvPr/>
        </p:nvSpPr>
        <p:spPr>
          <a:xfrm rot="0">
            <a:off x="1242695" y="541972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생성한 다음 AudioManager라는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15"/>
          <p:cNvSpPr txBox="1">
            <a:spLocks/>
          </p:cNvSpPr>
          <p:nvPr/>
        </p:nvSpPr>
        <p:spPr>
          <a:xfrm rot="0">
            <a:off x="6820535" y="277431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Texture 폴더에 Drone 텍스처를 Drone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5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61770"/>
            <a:ext cx="2588260" cy="3783330"/>
          </a:xfrm>
          <a:prstGeom prst="roundRect"/>
          <a:solidFill>
            <a:srgbClr val="EDEDED"/>
          </a:solidFill>
        </p:spPr>
      </p:pic>
      <p:pic>
        <p:nvPicPr>
          <p:cNvPr id="1221" name="그림 6" descr="C:/Users/nwond/AppData/Roaming/PolarisOffice/ETemp/21396_9334168/fImage57972714464.png"/>
          <p:cNvPicPr>
            <a:picLocks noChangeAspect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64945"/>
            <a:ext cx="1285875" cy="1261110"/>
          </a:xfrm>
          <a:prstGeom prst="roundRect"/>
          <a:solidFill>
            <a:srgbClr val="EDEDED"/>
          </a:solidFill>
        </p:spPr>
      </p:pic>
      <p:pic>
        <p:nvPicPr>
          <p:cNvPr id="1223" name="그림 8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5105" y="2451735"/>
            <a:ext cx="1360170" cy="1812290"/>
          </a:xfrm>
          <a:prstGeom prst="roundRect"/>
          <a:solidFill>
            <a:srgbClr val="EDEDED"/>
          </a:solidFill>
        </p:spPr>
      </p:pic>
      <p:sp>
        <p:nvSpPr>
          <p:cNvPr id="1224" name="텍스트 상자 37"/>
          <p:cNvSpPr txBox="1">
            <a:spLocks/>
          </p:cNvSpPr>
          <p:nvPr/>
        </p:nvSpPr>
        <p:spPr>
          <a:xfrm rot="0">
            <a:off x="6817360" y="5664835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Observer 오브젝트에 Observer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5" name="그림 38" descr="C:/Users/nwond/AppData/Roaming/PolarisOffice/ETemp/21396_9334168/fImage48172216500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761740"/>
            <a:ext cx="4134485" cy="1856740"/>
          </a:xfrm>
          <a:prstGeom prst="roundRect"/>
          <a:solidFill>
            <a:srgbClr val="EDEDED"/>
          </a:solidFill>
        </p:spPr>
      </p:pic>
      <p:pic>
        <p:nvPicPr>
          <p:cNvPr id="1226" name="그림 39" descr="C:/Users/nwond/AppData/Roaming/PolarisOffice/ETemp/21396_9334168/fImage182952229169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1456690"/>
            <a:ext cx="2705735" cy="1262380"/>
          </a:xfrm>
          <a:prstGeom prst="roundRect"/>
          <a:solidFill>
            <a:srgbClr val="EDEDED"/>
          </a:solidFill>
        </p:spPr>
      </p:pic>
      <p:pic>
        <p:nvPicPr>
          <p:cNvPr id="1222" name="그림 7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29855" y="1884045"/>
            <a:ext cx="748665" cy="415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8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4" name="텍스트 상자 18"/>
          <p:cNvSpPr txBox="1">
            <a:spLocks/>
          </p:cNvSpPr>
          <p:nvPr/>
        </p:nvSpPr>
        <p:spPr>
          <a:xfrm>
            <a:off x="6814185" y="5296535"/>
            <a:ext cx="41617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C# Script를 생성하고 Audio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1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861945" cy="3594100"/>
          </a:xfrm>
          <a:prstGeom prst="roundRect"/>
          <a:solidFill>
            <a:srgbClr val="EDEDED"/>
          </a:solidFill>
        </p:spPr>
      </p:pic>
      <p:pic>
        <p:nvPicPr>
          <p:cNvPr id="1237" name="그림 2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48545" y="2642870"/>
            <a:ext cx="1026795" cy="1186815"/>
          </a:xfrm>
          <a:prstGeom prst="roundRect"/>
          <a:solidFill>
            <a:srgbClr val="EDEDED"/>
          </a:solidFill>
        </p:spPr>
      </p:pic>
      <p:pic>
        <p:nvPicPr>
          <p:cNvPr id="1236" name="그림 20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29750" y="3039745"/>
            <a:ext cx="748665" cy="415290"/>
          </a:xfrm>
          <a:prstGeom prst="rect"/>
          <a:noFill/>
        </p:spPr>
      </p:pic>
      <p:sp>
        <p:nvSpPr>
          <p:cNvPr id="1238" name="텍스트 상자 11"/>
          <p:cNvSpPr txBox="1">
            <a:spLocks/>
          </p:cNvSpPr>
          <p:nvPr/>
        </p:nvSpPr>
        <p:spPr>
          <a:xfrm rot="0">
            <a:off x="1253490" y="3449955"/>
            <a:ext cx="41344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Audio Manager 오브젝트의 위치 값을 초기화합니다.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0" name="텍스트 상자 13"/>
          <p:cNvSpPr txBox="1">
            <a:spLocks/>
          </p:cNvSpPr>
          <p:nvPr/>
        </p:nvSpPr>
        <p:spPr>
          <a:xfrm rot="0">
            <a:off x="1235075" y="5574030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소리는 어떤 파동이나 관찰자의 상대 속도에 따라 진동수가 바뀌게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1" name="그림 14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4145915"/>
            <a:ext cx="4152265" cy="1341755"/>
          </a:xfrm>
          <a:prstGeom prst="roundRect"/>
          <a:solidFill>
            <a:srgbClr val="EDEDED"/>
          </a:solidFill>
        </p:spPr>
      </p:pic>
      <p:pic>
        <p:nvPicPr>
          <p:cNvPr id="1242" name="그림 15" descr="C:/Users/nwond/AppData/Roaming/PolarisOffice/ETemp/14488_17238432/fImage12281363846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6530"/>
            <a:ext cx="4147185" cy="19678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33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35" name="그림 71" descr="C:/Users/nwond/AppData/Roaming/PolarisOffice/ETemp/14488_17238432/fImage4881261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33830"/>
            <a:ext cx="4121785" cy="1707515"/>
          </a:xfrm>
          <a:prstGeom prst="roundRect"/>
          <a:solidFill>
            <a:srgbClr val="EDEDED"/>
          </a:solidFill>
        </p:spPr>
      </p:pic>
      <p:sp>
        <p:nvSpPr>
          <p:cNvPr id="1236" name="텍스트 상자 72"/>
          <p:cNvSpPr txBox="1">
            <a:spLocks/>
          </p:cNvSpPr>
          <p:nvPr/>
        </p:nvSpPr>
        <p:spPr>
          <a:xfrm rot="0">
            <a:off x="6820535" y="3161030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Audio Manager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8" name="텍스트 상자 22"/>
          <p:cNvSpPr txBox="1">
            <a:spLocks/>
          </p:cNvSpPr>
          <p:nvPr/>
        </p:nvSpPr>
        <p:spPr>
          <a:xfrm rot="0">
            <a:off x="1231900" y="5581015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 Image를 생성한 다음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der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9" name="텍스트 상자 23"/>
          <p:cNvSpPr txBox="1">
            <a:spLocks/>
          </p:cNvSpPr>
          <p:nvPr/>
        </p:nvSpPr>
        <p:spPr>
          <a:xfrm>
            <a:off x="6814185" y="5568315"/>
            <a:ext cx="4140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der</a:t>
            </a:r>
            <a:r>
              <a:rPr lang="ko-KR" sz="1800">
                <a:latin typeface="맑은 고딕" charset="0"/>
                <a:ea typeface="맑은 고딕" charset="0"/>
              </a:rPr>
              <a:t> 오브젝트의 앵커를 지정하고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8" descr="C:/Users/nwond/AppData/Roaming/PolarisOffice/ETemp/14488_17238432/fImage115471995724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3834765"/>
            <a:ext cx="4114800" cy="1714500"/>
          </a:xfrm>
          <a:prstGeom prst="roundRect"/>
          <a:solidFill>
            <a:srgbClr val="EDEDED"/>
          </a:solidFill>
        </p:spPr>
      </p:pic>
      <p:pic>
        <p:nvPicPr>
          <p:cNvPr id="1244" name="그림 12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315" y="1464945"/>
            <a:ext cx="2661920" cy="3923030"/>
          </a:xfrm>
          <a:prstGeom prst="roundRect"/>
          <a:solidFill>
            <a:srgbClr val="EDEDED"/>
          </a:solidFill>
        </p:spPr>
      </p:pic>
      <p:pic>
        <p:nvPicPr>
          <p:cNvPr id="1245" name="그림 1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4155" y="2495550"/>
            <a:ext cx="1346835" cy="18618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486910" y="354965"/>
            <a:ext cx="32143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8" name="텍스트 상자 31"/>
          <p:cNvSpPr txBox="1">
            <a:spLocks/>
          </p:cNvSpPr>
          <p:nvPr/>
        </p:nvSpPr>
        <p:spPr>
          <a:xfrm rot="0">
            <a:off x="6819900" y="5561965"/>
            <a:ext cx="4123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Render Texture 폴더에 Render Texture를 생</a:t>
            </a:r>
            <a:r>
              <a:rPr sz="1800">
                <a:latin typeface="맑은 고딕" charset="0"/>
                <a:ea typeface="맑은 고딕" charset="0"/>
              </a:rPr>
              <a:t>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32" descr="C:/Users/nwond/AppData/Roaming/PolarisOffice/ETemp/21396_9334168/fImage42164374572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4121150" cy="3984625"/>
          </a:xfrm>
          <a:prstGeom prst="roundRect"/>
          <a:solidFill>
            <a:srgbClr val="EDEDED"/>
          </a:solidFill>
        </p:spPr>
      </p:pic>
      <p:sp>
        <p:nvSpPr>
          <p:cNvPr id="1240" name="텍스트 상자 6"/>
          <p:cNvSpPr txBox="1">
            <a:spLocks/>
          </p:cNvSpPr>
          <p:nvPr/>
        </p:nvSpPr>
        <p:spPr>
          <a:xfrm rot="0">
            <a:off x="1235075" y="528891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Drone 오브젝트에 있는 Audio Source의 Loop와 Spatial Blend를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1" name="그림 7" descr="C:/Users/nwond/AppData/Roaming/PolarisOffice/ETemp/21396_9334168/fImage28319331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40180"/>
            <a:ext cx="4133850" cy="37115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486910" y="354965"/>
            <a:ext cx="32143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2375" y="3272790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udio Ma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ager 오브</a:t>
            </a:r>
            <a:r>
              <a:rPr lang="ko-KR" sz="1800">
                <a:latin typeface="맑은 고딕" charset="0"/>
                <a:ea typeface="맑은 고딕" charset="0"/>
              </a:rPr>
              <a:t>젝트에 A</a:t>
            </a:r>
            <a:r>
              <a:rPr lang="ko-KR" sz="1800">
                <a:latin typeface="맑은 고딕" charset="0"/>
                <a:ea typeface="맑은 고딕" charset="0"/>
              </a:rPr>
              <a:t>udioManager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3" name="그림 16" descr="C:/Users/nwond/AppData/Roaming/PolarisOffice/ETemp/21396_9334168/fImage5314203696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40180"/>
            <a:ext cx="4158615" cy="1793875"/>
          </a:xfrm>
          <a:prstGeom prst="roundRect"/>
          <a:solidFill>
            <a:srgbClr val="EDEDED"/>
          </a:solidFill>
        </p:spPr>
      </p:pic>
      <p:sp>
        <p:nvSpPr>
          <p:cNvPr id="1255" name="텍스트 상자 22"/>
          <p:cNvSpPr txBox="1">
            <a:spLocks/>
          </p:cNvSpPr>
          <p:nvPr/>
        </p:nvSpPr>
        <p:spPr>
          <a:xfrm rot="0">
            <a:off x="1226185" y="556514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 float 변수와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ransform </a:t>
            </a:r>
            <a:r>
              <a:rPr lang="ko-KR" sz="1800">
                <a:latin typeface="맑은 고딕" charset="0"/>
                <a:ea typeface="맑은 고딕" charset="0"/>
              </a:rPr>
              <a:t>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7" name="텍스트 상자 26"/>
          <p:cNvSpPr txBox="1">
            <a:spLocks/>
          </p:cNvSpPr>
          <p:nvPr/>
        </p:nvSpPr>
        <p:spPr>
          <a:xfrm rot="0">
            <a:off x="6811010" y="3903345"/>
            <a:ext cx="41433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ate(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선언한 다음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otateAround(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특정한 </a:t>
            </a:r>
            <a:r>
              <a:rPr lang="ko-KR" sz="1800">
                <a:latin typeface="맑은 고딕" charset="0"/>
                <a:ea typeface="맑은 고딕" charset="0"/>
              </a:rPr>
              <a:t>오브젝트를 기준으로</a:t>
            </a:r>
            <a:r>
              <a:rPr lang="ko-KR" sz="1800">
                <a:latin typeface="맑은 고딕" charset="0"/>
                <a:ea typeface="맑은 고딕" charset="0"/>
              </a:rPr>
              <a:t> 회전시킬 </a:t>
            </a:r>
            <a:r>
              <a:rPr lang="ko-KR" sz="1800">
                <a:latin typeface="맑은 고딕" charset="0"/>
                <a:ea typeface="맑은 고딕" charset="0"/>
              </a:rPr>
              <a:t>축을 설정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특정한 </a:t>
            </a:r>
            <a:r>
              <a:rPr lang="ko-KR" sz="1800">
                <a:latin typeface="맑은 고딕" charset="0"/>
                <a:ea typeface="맑은 고딕" charset="0"/>
              </a:rPr>
              <a:t>오</a:t>
            </a:r>
            <a:r>
              <a:rPr lang="ko-KR" sz="1800">
                <a:latin typeface="맑은 고딕" charset="0"/>
                <a:ea typeface="맑은 고딕" charset="0"/>
              </a:rPr>
              <a:t>브젝트를 </a:t>
            </a:r>
            <a:r>
              <a:rPr lang="ko-KR" sz="1800">
                <a:latin typeface="맑은 고딕" charset="0"/>
                <a:ea typeface="맑은 고딕" charset="0"/>
              </a:rPr>
              <a:t>중심</a:t>
            </a:r>
            <a:r>
              <a:rPr lang="ko-KR" sz="1800">
                <a:latin typeface="맑은 고딕" charset="0"/>
                <a:ea typeface="맑은 고딕" charset="0"/>
              </a:rPr>
              <a:t>으로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8" name="그림 42" descr="C:/Users/nwond/AppData/Roaming/PolarisOffice/ETemp/21396_9334168/fImage40906223446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4251325"/>
            <a:ext cx="4146550" cy="1279525"/>
          </a:xfrm>
          <a:prstGeom prst="roundRect"/>
          <a:solidFill>
            <a:srgbClr val="EDEDED"/>
          </a:solidFill>
        </p:spPr>
      </p:pic>
      <p:pic>
        <p:nvPicPr>
          <p:cNvPr id="1259" name="그림 45" descr="C:/Users/nwond/AppData/Roaming/PolarisOffice/ETemp/21396_9334168/fImage45279224570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40180"/>
            <a:ext cx="4140200" cy="23653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1970" y="354965"/>
            <a:ext cx="35325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51" name="그림 11" descr="C:/Users/nwond/AppData/Roaming/PolarisOffice/ETemp/21396_9334168/fImage19158367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2690495" cy="3656330"/>
          </a:xfrm>
          <a:prstGeom prst="roundRect"/>
          <a:solidFill>
            <a:srgbClr val="EDEDED"/>
          </a:solidFill>
        </p:spPr>
      </p:pic>
      <p:pic>
        <p:nvPicPr>
          <p:cNvPr id="1252" name="그림 48" descr="C:/Users/nwond/AppData/Roaming/PolarisOffice/ETemp/21396_9334168/fImage8881225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3040" y="2562860"/>
            <a:ext cx="1384300" cy="1682750"/>
          </a:xfrm>
          <a:prstGeom prst="roundRect"/>
          <a:solidFill>
            <a:srgbClr val="EDEDED"/>
          </a:solidFill>
        </p:spPr>
      </p:pic>
      <p:sp>
        <p:nvSpPr>
          <p:cNvPr id="1253" name="텍스트 상자 51"/>
          <p:cNvSpPr txBox="1">
            <a:spLocks/>
          </p:cNvSpPr>
          <p:nvPr/>
        </p:nvSpPr>
        <p:spPr>
          <a:xfrm rot="0">
            <a:off x="1235075" y="528891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der </a:t>
            </a:r>
            <a:r>
              <a:rPr lang="ko-KR" sz="1800">
                <a:latin typeface="맑은 고딕" charset="0"/>
                <a:ea typeface="맑은 고딕" charset="0"/>
              </a:rPr>
              <a:t>오브젝트를 선택하고 U</a:t>
            </a:r>
            <a:r>
              <a:rPr lang="ko-KR" sz="1800">
                <a:latin typeface="맑은 고딕" charset="0"/>
                <a:ea typeface="맑은 고딕" charset="0"/>
              </a:rPr>
              <a:t>I에 Raw Image를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ws라는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4" name="텍스트 상자 55"/>
          <p:cNvSpPr txBox="1">
            <a:spLocks/>
          </p:cNvSpPr>
          <p:nvPr/>
        </p:nvSpPr>
        <p:spPr>
          <a:xfrm rot="0">
            <a:off x="6814820" y="5261610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그</a:t>
            </a:r>
            <a:r>
              <a:rPr sz="2000">
                <a:latin typeface="맑은 고딕" charset="0"/>
                <a:ea typeface="맑은 고딕" charset="0"/>
              </a:rPr>
              <a:t>러고 </a:t>
            </a:r>
            <a:r>
              <a:rPr sz="2000">
                <a:latin typeface="맑은 고딕" charset="0"/>
                <a:ea typeface="맑은 고딕" charset="0"/>
              </a:rPr>
              <a:t>나서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Sphere를 생성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Sun이라는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5" name="그림 56" descr="C:/Users/nwond/AppData/Roaming/PolarisOffice/ETemp/21396_9334168/fImage15091229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39545"/>
            <a:ext cx="2651125" cy="3656965"/>
          </a:xfrm>
          <a:prstGeom prst="roundRect"/>
          <a:solidFill>
            <a:srgbClr val="EDEDED"/>
          </a:solidFill>
        </p:spPr>
      </p:pic>
      <p:pic>
        <p:nvPicPr>
          <p:cNvPr id="1256" name="그림 61" descr="C:/Users/nwond/AppData/Roaming/PolarisOffice/ETemp/21396_9334168/fImage81972326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5800" y="2350135"/>
            <a:ext cx="1372235" cy="18275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