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19" r:id="rId12"/>
  </p:sldMasterIdLst>
  <p:notesMasterIdLst>
    <p:notesMasterId r:id="rId14"/>
  </p:notesMasterIdLst>
  <p:sldIdLst>
    <p:sldId id="313" r:id="rId16"/>
    <p:sldId id="323" r:id="rId17"/>
    <p:sldId id="314" r:id="rId18"/>
    <p:sldId id="315" r:id="rId19"/>
    <p:sldId id="316" r:id="rId20"/>
    <p:sldId id="317" r:id="rId21"/>
    <p:sldId id="31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5" Type="http://schemas.openxmlformats.org/officeDocument/2006/relationships/notesSlide" Target="../notesSlides/notesSlide1.xml"></Relationship><Relationship Id="rId6" Type="http://schemas.openxmlformats.org/officeDocument/2006/relationships/image" Target="../media/fImage1104821541.png"></Relationship><Relationship Id="rId7" Type="http://schemas.openxmlformats.org/officeDocument/2006/relationships/image" Target="../media/fImage441292178467.png"></Relationship><Relationship Id="rId8" Type="http://schemas.openxmlformats.org/officeDocument/2006/relationships/image" Target="../media/fImage3449292186334.png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03863016500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330252146500.png"></Relationship><Relationship Id="rId8" Type="http://schemas.openxmlformats.org/officeDocument/2006/relationships/image" Target="../media/fImage811212741.png"></Relationship><Relationship Id="rId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556320341.png"></Relationship><Relationship Id="rId6" Type="http://schemas.openxmlformats.org/officeDocument/2006/relationships/image" Target="../media/fImage57722359169.png"></Relationship><Relationship Id="rId7" Type="http://schemas.openxmlformats.org/officeDocument/2006/relationships/notesSlide" Target="../notesSlides/notesSlide3.xml"></Relationship><Relationship Id="rId9" Type="http://schemas.openxmlformats.org/officeDocument/2006/relationships/image" Target="../media/fImage576731318467.png"></Relationship><Relationship Id="rId1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34722315724.png"></Relationship><Relationship Id="rId3" Type="http://schemas.openxmlformats.org/officeDocument/2006/relationships/image" Target="../media/fImage195862381478.png"></Relationship><Relationship Id="rId4" Type="http://schemas.openxmlformats.org/officeDocument/2006/relationships/image" Target="../media/fImage47782419358.png"></Relationship><Relationship Id="rId6" Type="http://schemas.openxmlformats.org/officeDocument/2006/relationships/notesSlide" Target="../notesSlides/notesSlide4.xml"></Relationship><Relationship Id="rId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318592564464.png"></Relationship><Relationship Id="rId4" Type="http://schemas.openxmlformats.org/officeDocument/2006/relationships/image" Target="../media/fImage376762648145.png"></Relationship><Relationship Id="rId6" Type="http://schemas.openxmlformats.org/officeDocument/2006/relationships/notesSlide" Target="../notesSlides/notesSlide5.xml"></Relationship><Relationship Id="rId9" Type="http://schemas.openxmlformats.org/officeDocument/2006/relationships/image" Target="../media/fImage80572146334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7007282836827.png"></Relationship><Relationship Id="rId4" Type="http://schemas.openxmlformats.org/officeDocument/2006/relationships/image" Target="../media/fImage52992859961.png"></Relationship><Relationship Id="rId5" Type="http://schemas.openxmlformats.org/officeDocument/2006/relationships/notesSlide" Target="../notesSlides/notesSlide6.xml"></Relationship><Relationship Id="rId7" Type="http://schemas.openxmlformats.org/officeDocument/2006/relationships/image" Target="../media/fImage48473031942.png"></Relationship><Relationship Id="rId8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8012297491.png"></Relationship><Relationship Id="rId3" Type="http://schemas.openxmlformats.org/officeDocument/2006/relationships/image" Target="../media/fImage29452992995.png"></Relationship><Relationship Id="rId6" Type="http://schemas.openxmlformats.org/officeDocument/2006/relationships/notesSlide" Target="../notesSlides/notesSlide7.xml"></Relationship><Relationship Id="rId8" Type="http://schemas.openxmlformats.org/officeDocument/2006/relationships/image" Target="../media/fImage180123184827.png"></Relationship><Relationship Id="rId9" Type="http://schemas.openxmlformats.org/officeDocument/2006/relationships/image" Target="../media/fImage87962226500.png"></Relationship><Relationship Id="rId10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45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28" name="텍스트 상자 1"/>
          <p:cNvSpPr txBox="1">
            <a:spLocks/>
          </p:cNvSpPr>
          <p:nvPr/>
        </p:nvSpPr>
        <p:spPr>
          <a:xfrm rot="0">
            <a:off x="1229995" y="4321175"/>
            <a:ext cx="414591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 Window에서 Asset </a:t>
            </a:r>
            <a:r>
              <a:rPr sz="1800">
                <a:latin typeface="맑은 고딕" charset="0"/>
                <a:ea typeface="맑은 고딕" charset="0"/>
              </a:rPr>
              <a:t>Store를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Asset</a:t>
            </a:r>
            <a:r>
              <a:rPr sz="1800">
                <a:latin typeface="맑은 고딕" charset="0"/>
                <a:ea typeface="맑은 고딕" charset="0"/>
              </a:rPr>
              <a:t> Store에서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Voice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2</a:t>
            </a:r>
            <a:r>
              <a:rPr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검색하고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FREE </a:t>
            </a:r>
            <a:r>
              <a:rPr sz="1800">
                <a:latin typeface="맑은 고딕" charset="0"/>
                <a:ea typeface="맑은 고딕" charset="0"/>
              </a:rPr>
              <a:t>에셋을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2" descr="C:/Users/Admin1/AppData/Roaming/PolarisOffice/ETemp/26488_11137448/fImage110482154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38275"/>
            <a:ext cx="1987550" cy="2766060"/>
          </a:xfrm>
          <a:prstGeom prst="rect"/>
          <a:noFill/>
        </p:spPr>
      </p:pic>
      <p:pic>
        <p:nvPicPr>
          <p:cNvPr id="30" name="그림 4" descr="C:/Users/Admin1/AppData/Roaming/PolarisOffice/ETemp/26488_11137448/fImage44129217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65830" y="1447165"/>
            <a:ext cx="1913890" cy="2765425"/>
          </a:xfrm>
          <a:prstGeom prst="rect"/>
          <a:noFill/>
        </p:spPr>
      </p:pic>
      <p:pic>
        <p:nvPicPr>
          <p:cNvPr id="31" name="그림 7" descr="C:/Users/Admin1/AppData/Roaming/PolarisOffice/ETemp/26488_11137448/fImage344929218633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345" y="1438275"/>
            <a:ext cx="4124960" cy="3885565"/>
          </a:xfrm>
          <a:prstGeom prst="rect"/>
          <a:noFill/>
        </p:spPr>
      </p:pic>
      <p:sp>
        <p:nvSpPr>
          <p:cNvPr id="32" name="텍스트 상자 10"/>
          <p:cNvSpPr txBox="1">
            <a:spLocks/>
          </p:cNvSpPr>
          <p:nvPr/>
        </p:nvSpPr>
        <p:spPr>
          <a:xfrm rot="0">
            <a:off x="6824980" y="5518150"/>
            <a:ext cx="4132580" cy="5854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FREE </a:t>
            </a:r>
            <a:r>
              <a:rPr sz="1800">
                <a:latin typeface="맑은 고딕" charset="0"/>
                <a:ea typeface="맑은 고딕" charset="0"/>
              </a:rPr>
              <a:t>에셋을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Import합니다.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5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1249045" y="525716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</a:t>
            </a:r>
            <a:r>
              <a:rPr sz="1800">
                <a:latin typeface="맑은 고딕" charset="0"/>
                <a:ea typeface="맑은 고딕" charset="0"/>
              </a:rPr>
              <a:t>FREE에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파일을</a:t>
            </a:r>
            <a:r>
              <a:rPr sz="1800">
                <a:latin typeface="맑은 고딕" charset="0"/>
                <a:ea typeface="맑은 고딕" charset="0"/>
              </a:rPr>
              <a:t> 내 프로젝트에 </a:t>
            </a:r>
            <a:r>
              <a:rPr sz="1800">
                <a:latin typeface="맑은 고딕" charset="0"/>
                <a:ea typeface="맑은 고딕" charset="0"/>
              </a:rPr>
              <a:t>포함시킵니다.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13" descr="C:/Users/Admin1/AppData/Roaming/PolarisOffice/ETemp/26488_11137448/fImage40386301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4135120" cy="3601085"/>
          </a:xfrm>
          <a:prstGeom prst="roundRect"/>
          <a:solidFill>
            <a:srgbClr val="EDEDED"/>
          </a:solidFill>
        </p:spPr>
      </p:pic>
      <p:pic>
        <p:nvPicPr>
          <p:cNvPr id="34" name="그림 3" descr="C:/Users/Admin1/AppData/Roaming/PolarisOffice/ETemp/26488_11137448/fImage330252146500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8595"/>
            <a:ext cx="2463800" cy="3589655"/>
          </a:xfrm>
          <a:prstGeom prst="roundRect"/>
          <a:solidFill>
            <a:srgbClr val="EDEDED"/>
          </a:solidFill>
        </p:spPr>
      </p:pic>
      <p:pic>
        <p:nvPicPr>
          <p:cNvPr id="35" name="그림 4" descr="C:/Users/Admin1/AppData/Roaming/PolarisOffice/ETemp/26488_11137448/fImage8112127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9435" y="2230755"/>
            <a:ext cx="1516380" cy="2050415"/>
          </a:xfrm>
          <a:prstGeom prst="roundRect"/>
          <a:solidFill>
            <a:srgbClr val="EDEDED"/>
          </a:solidFill>
        </p:spPr>
      </p:pic>
      <p:sp>
        <p:nvSpPr>
          <p:cNvPr id="36" name="텍스트 상자 7"/>
          <p:cNvSpPr txBox="1">
            <a:spLocks/>
          </p:cNvSpPr>
          <p:nvPr/>
        </p:nvSpPr>
        <p:spPr>
          <a:xfrm rot="0">
            <a:off x="6821170" y="525145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Network Voice </a:t>
            </a:r>
            <a:r>
              <a:rPr lang="ko-KR" sz="1800">
                <a:latin typeface="맑은 고딕" charset="0"/>
                <a:ea typeface="맑은 고딕" charset="0"/>
              </a:rPr>
              <a:t>Manager라는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5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28" name="텍스트 상자 13"/>
          <p:cNvSpPr txBox="1">
            <a:spLocks/>
          </p:cNvSpPr>
          <p:nvPr/>
        </p:nvSpPr>
        <p:spPr>
          <a:xfrm rot="0">
            <a:off x="1223645" y="5542915"/>
            <a:ext cx="41522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 포톤 사이트에서 </a:t>
            </a:r>
            <a:r>
              <a:rPr lang="ko-KR" sz="1800">
                <a:latin typeface="맑은 고딕" charset="0"/>
                <a:ea typeface="맑은 고딕" charset="0"/>
              </a:rPr>
              <a:t>새 </a:t>
            </a:r>
            <a:r>
              <a:rPr lang="ko-KR" sz="1800">
                <a:latin typeface="맑은 고딕" charset="0"/>
                <a:ea typeface="맑은 고딕" charset="0"/>
              </a:rPr>
              <a:t>어플리케이션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만들기를</a:t>
            </a:r>
            <a:r>
              <a:rPr sz="1800">
                <a:latin typeface="맑은 고딕" charset="0"/>
                <a:ea typeface="맑은 고딕" charset="0"/>
              </a:rPr>
              <a:t> 선</a:t>
            </a:r>
            <a:r>
              <a:rPr lang="ko-KR" sz="1800">
                <a:latin typeface="맑은 고딕" charset="0"/>
                <a:ea typeface="맑은 고딕" charset="0"/>
              </a:rPr>
              <a:t>택</a:t>
            </a:r>
            <a:r>
              <a:rPr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4" descr="C:/Users/Admin1/AppData/Roaming/PolarisOffice/ETemp/26488_11137448/fImage2556320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4915" y="3462655"/>
            <a:ext cx="4156710" cy="1912620"/>
          </a:xfrm>
          <a:prstGeom prst="roundRect"/>
          <a:solidFill>
            <a:srgbClr val="EDEDED"/>
          </a:solidFill>
        </p:spPr>
      </p:pic>
      <p:sp>
        <p:nvSpPr>
          <p:cNvPr id="31" name="텍스트 상자 26"/>
          <p:cNvSpPr txBox="1">
            <a:spLocks/>
          </p:cNvSpPr>
          <p:nvPr/>
        </p:nvSpPr>
        <p:spPr>
          <a:xfrm rot="0">
            <a:off x="6804660" y="4439920"/>
            <a:ext cx="41351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Select Application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Type을 </a:t>
            </a:r>
            <a:r>
              <a:rPr lang="ko-KR" sz="1800">
                <a:latin typeface="맑은 고딕" charset="0"/>
                <a:ea typeface="맑은 고딕" charset="0"/>
              </a:rPr>
              <a:t>Non-Gaming</a:t>
            </a:r>
            <a:r>
              <a:rPr lang="ko-KR" sz="1800">
                <a:latin typeface="맑은 고딕" charset="0"/>
                <a:ea typeface="맑은 고딕" charset="0"/>
              </a:rPr>
              <a:t> App으로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sz="1800">
                <a:latin typeface="맑은 고딕" charset="0"/>
                <a:ea typeface="맑은 고딕" charset="0"/>
              </a:rPr>
              <a:t>Select Photon SDK를 </a:t>
            </a:r>
            <a:r>
              <a:rPr sz="1800">
                <a:latin typeface="맑은 고딕" charset="0"/>
                <a:ea typeface="맑은 고딕" charset="0"/>
              </a:rPr>
              <a:t>Voice</a:t>
            </a:r>
            <a:r>
              <a:rPr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선택한 다음 CREATE를 </a:t>
            </a:r>
            <a:r>
              <a:rPr sz="1800">
                <a:latin typeface="맑은 고딕" charset="0"/>
                <a:ea typeface="맑은 고딕" charset="0"/>
              </a:rPr>
              <a:t>선택합니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6"/>
          <p:cNvSpPr txBox="1">
            <a:spLocks/>
          </p:cNvSpPr>
          <p:nvPr/>
        </p:nvSpPr>
        <p:spPr>
          <a:xfrm rot="0">
            <a:off x="1223010" y="2671445"/>
            <a:ext cx="41529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그러고 나서 </a:t>
            </a:r>
            <a:r>
              <a:rPr lang="ko-KR" sz="1800">
                <a:latin typeface="맑은 고딕" charset="0"/>
                <a:ea typeface="맑은 고딕" charset="0"/>
              </a:rPr>
              <a:t>Photon Voice Network </a:t>
            </a:r>
            <a:r>
              <a:rPr lang="ko-KR" sz="1800">
                <a:latin typeface="맑은 고딕" charset="0"/>
                <a:ea typeface="맑은 고딕" charset="0"/>
              </a:rPr>
              <a:t>컴포넌트를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45" descr="C:/Users/Admin1/AppData/Roaming/PolarisOffice/ETemp/26488_11137448/fImage5772235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47165"/>
            <a:ext cx="4152265" cy="1094740"/>
          </a:xfrm>
          <a:prstGeom prst="roundRect"/>
          <a:solidFill>
            <a:srgbClr val="EDEDED"/>
          </a:solidFill>
        </p:spPr>
      </p:pic>
      <p:pic>
        <p:nvPicPr>
          <p:cNvPr id="37" name="그림 14" descr="C:/Users/Admin1/AppData/Roaming/PolarisOffice/ETemp/26488_11137448/fImage57673131846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38275"/>
            <a:ext cx="4143375" cy="27743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5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1255395" y="5238750"/>
            <a:ext cx="41116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Window에서 Photon </a:t>
            </a:r>
            <a:r>
              <a:rPr sz="1800">
                <a:latin typeface="맑은 고딕" charset="0"/>
                <a:ea typeface="맑은 고딕" charset="0"/>
              </a:rPr>
              <a:t>Unity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Networking을</a:t>
            </a:r>
            <a:r>
              <a:rPr sz="1800">
                <a:latin typeface="맑은 고딕" charset="0"/>
                <a:ea typeface="맑은 고딕" charset="0"/>
              </a:rPr>
              <a:t> 선택한 다음 </a:t>
            </a:r>
            <a:r>
              <a:rPr sz="1800">
                <a:latin typeface="맑은 고딕" charset="0"/>
                <a:ea typeface="맑은 고딕" charset="0"/>
              </a:rPr>
              <a:t>Highlight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Server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Settings를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22440" y="2973070"/>
            <a:ext cx="4144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sz="1800">
                <a:latin typeface="맑은 고딕" charset="0"/>
                <a:ea typeface="맑은 고딕" charset="0"/>
              </a:rPr>
              <a:t> Server/Cloud </a:t>
            </a:r>
            <a:r>
              <a:rPr sz="1800">
                <a:latin typeface="맑은 고딕" charset="0"/>
                <a:ea typeface="맑은 고딕" charset="0"/>
              </a:rPr>
              <a:t>Settings에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App Id Voice를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38" descr="C:/Users/Admin1/AppData/Roaming/PolarisOffice/ETemp/26488_11137448/fImage23472231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55420"/>
            <a:ext cx="4117975" cy="3566160"/>
          </a:xfrm>
          <a:prstGeom prst="roundRect"/>
          <a:solidFill>
            <a:srgbClr val="EDEDED"/>
          </a:solidFill>
        </p:spPr>
      </p:pic>
      <p:pic>
        <p:nvPicPr>
          <p:cNvPr id="33" name="그림 51" descr="C:/Users/Admin1/AppData/Roaming/PolarisOffice/ETemp/26488_11137448/fImage19586238147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4143375" cy="1387475"/>
          </a:xfrm>
          <a:prstGeom prst="roundRect"/>
          <a:solidFill>
            <a:srgbClr val="EDEDED"/>
          </a:solidFill>
        </p:spPr>
      </p:pic>
      <p:pic>
        <p:nvPicPr>
          <p:cNvPr id="34" name="그림 53" descr="C:/Users/Admin1/AppData/Roaming/PolarisOffice/ETemp/26488_11137448/fImage4778241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4022725"/>
            <a:ext cx="4135120" cy="1059815"/>
          </a:xfrm>
          <a:prstGeom prst="roundRect"/>
          <a:solidFill>
            <a:srgbClr val="EDEDED"/>
          </a:solidFill>
        </p:spPr>
      </p:pic>
      <p:sp>
        <p:nvSpPr>
          <p:cNvPr id="36" name="텍스트 상자 55"/>
          <p:cNvSpPr txBox="1">
            <a:spLocks/>
          </p:cNvSpPr>
          <p:nvPr/>
        </p:nvSpPr>
        <p:spPr>
          <a:xfrm rot="0">
            <a:off x="6830695" y="5231130"/>
            <a:ext cx="4135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Network Voice Manager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Recorder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09745" y="373380"/>
            <a:ext cx="35725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</a:t>
            </a:r>
            <a:r>
              <a:rPr lang="ko-KR" sz="2500" b="1"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37" name="텍스트 상자 56"/>
          <p:cNvSpPr txBox="1">
            <a:spLocks/>
          </p:cNvSpPr>
          <p:nvPr/>
        </p:nvSpPr>
        <p:spPr>
          <a:xfrm rot="0">
            <a:off x="1231900" y="4869815"/>
            <a:ext cx="416115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Photon Voice Network </a:t>
            </a:r>
            <a:r>
              <a:rPr lang="ko-KR" sz="1800">
                <a:latin typeface="맑은 고딕" charset="0"/>
                <a:ea typeface="맑은 고딕" charset="0"/>
              </a:rPr>
              <a:t>컴포넌트에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Primary</a:t>
            </a:r>
            <a:r>
              <a:rPr sz="1800">
                <a:latin typeface="맑은 고딕" charset="0"/>
                <a:ea typeface="맑은 고딕" charset="0"/>
              </a:rPr>
              <a:t> Recorder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Network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Voice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sz="1800">
                <a:latin typeface="맑은 고딕" charset="0"/>
                <a:ea typeface="맑은 고딕" charset="0"/>
              </a:rPr>
              <a:t> 오브젝트를 </a:t>
            </a:r>
            <a:r>
              <a:rPr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57" descr="C:/Users/Admin1/AppData/Roaming/PolarisOffice/ETemp/26488_11137448/fImage31859256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76550" y="1429385"/>
            <a:ext cx="2520315" cy="3239770"/>
          </a:xfrm>
          <a:prstGeom prst="roundRect"/>
          <a:solidFill>
            <a:srgbClr val="EDEDED"/>
          </a:solidFill>
        </p:spPr>
      </p:pic>
      <p:pic>
        <p:nvPicPr>
          <p:cNvPr id="43" name="그림 70" descr="C:/Users/Admin1/AppData/Roaming/PolarisOffice/ETemp/26488_11137448/fImage37676264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38275"/>
            <a:ext cx="4135120" cy="3489325"/>
          </a:xfrm>
          <a:prstGeom prst="roundRect"/>
          <a:solidFill>
            <a:srgbClr val="EDEDED"/>
          </a:solidFill>
        </p:spPr>
      </p:pic>
      <p:sp>
        <p:nvSpPr>
          <p:cNvPr id="44" name="텍스트 상자 71"/>
          <p:cNvSpPr txBox="1">
            <a:spLocks/>
          </p:cNvSpPr>
          <p:nvPr/>
        </p:nvSpPr>
        <p:spPr>
          <a:xfrm rot="0">
            <a:off x="6830060" y="5146675"/>
            <a:ext cx="41160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Recoder 컴포넌트에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sz="1800">
                <a:latin typeface="맑은 고딕" charset="0"/>
                <a:ea typeface="맑은 고딕" charset="0"/>
              </a:rPr>
              <a:t>ransmit</a:t>
            </a:r>
            <a:r>
              <a:rPr sz="1800">
                <a:latin typeface="맑은 고딕" charset="0"/>
                <a:ea typeface="맑은 고딕" charset="0"/>
              </a:rPr>
              <a:t> Enabled</a:t>
            </a:r>
            <a:r>
              <a:rPr lang="ko-KR" sz="1800">
                <a:latin typeface="맑은 고딕" charset="0"/>
                <a:ea typeface="맑은 고딕" charset="0"/>
              </a:rPr>
              <a:t>와 Debug </a:t>
            </a:r>
            <a:r>
              <a:rPr lang="ko-KR" sz="1800">
                <a:latin typeface="맑은 고딕" charset="0"/>
                <a:ea typeface="맑은 고딕" charset="0"/>
              </a:rPr>
              <a:t>Echo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19" descr="C:/Users/Admin1/AppData/Roaming/PolarisOffice/ETemp/26488_11137448/fImage8057214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946275"/>
            <a:ext cx="1438910" cy="2188845"/>
          </a:xfrm>
          <a:prstGeom prst="roundRect"/>
          <a:solidFill>
            <a:srgbClr val="EDEDED"/>
          </a:solidFill>
        </p:spPr>
      </p:pic>
      <p:cxnSp>
        <p:nvCxnSpPr>
          <p:cNvPr id="40" name="도형 59"/>
          <p:cNvCxnSpPr/>
          <p:nvPr/>
        </p:nvCxnSpPr>
        <p:spPr>
          <a:xfrm rot="0" flipV="1">
            <a:off x="2609850" y="3549015"/>
            <a:ext cx="2671445" cy="3879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3240" y="407035"/>
            <a:ext cx="35356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6813550" y="2849880"/>
            <a:ext cx="4144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그다음으로</a:t>
            </a:r>
            <a:r>
              <a:rPr lang="ko-KR" sz="1800">
                <a:latin typeface="맑은 고딕" charset="0"/>
                <a:ea typeface="맑은 고딕" charset="0"/>
              </a:rPr>
              <a:t> Character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Photon</a:t>
            </a:r>
            <a:r>
              <a:rPr sz="1800">
                <a:latin typeface="맑은 고딕" charset="0"/>
                <a:ea typeface="맑은 고딕" charset="0"/>
              </a:rPr>
              <a:t> Voice </a:t>
            </a:r>
            <a:r>
              <a:rPr sz="1800">
                <a:latin typeface="맑은 고딕" charset="0"/>
                <a:ea typeface="맑은 고딕" charset="0"/>
              </a:rPr>
              <a:t>View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79"/>
          <p:cNvSpPr txBox="1">
            <a:spLocks/>
          </p:cNvSpPr>
          <p:nvPr/>
        </p:nvSpPr>
        <p:spPr>
          <a:xfrm rot="0">
            <a:off x="1240790" y="1458595"/>
            <a:ext cx="41560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</a:t>
            </a:r>
            <a:r>
              <a:rPr sz="1800">
                <a:latin typeface="맑은 고딕" charset="0"/>
                <a:ea typeface="맑은 고딕" charset="0"/>
              </a:rPr>
              <a:t> Source Type(Microphone)은 </a:t>
            </a:r>
            <a:r>
              <a:rPr sz="1800">
                <a:latin typeface="맑은 고딕" charset="0"/>
                <a:ea typeface="맑은 고딕" charset="0"/>
              </a:rPr>
              <a:t>마이크가</a:t>
            </a:r>
            <a:r>
              <a:rPr sz="1800">
                <a:latin typeface="맑은 고딕" charset="0"/>
                <a:ea typeface="맑은 고딕" charset="0"/>
              </a:rPr>
              <a:t> 연결되어 있다면 현재 </a:t>
            </a:r>
            <a:r>
              <a:rPr sz="1800">
                <a:latin typeface="맑은 고딕" charset="0"/>
                <a:ea typeface="맑은 고딕" charset="0"/>
              </a:rPr>
              <a:t>연결된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마이크의</a:t>
            </a:r>
            <a:r>
              <a:rPr sz="1800">
                <a:latin typeface="맑은 고딕" charset="0"/>
                <a:ea typeface="맑은 고딕" charset="0"/>
              </a:rPr>
              <a:t> 정보가 나타납니다.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82" descr="C:/Users/Admin1/AppData/Roaming/PolarisOffice/ETemp/26488_11137448/fImage700728283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2566670"/>
            <a:ext cx="4143375" cy="991235"/>
          </a:xfrm>
          <a:prstGeom prst="rect"/>
          <a:noFill/>
        </p:spPr>
      </p:pic>
      <p:pic>
        <p:nvPicPr>
          <p:cNvPr id="49" name="그림 84" descr="C:/Users/Admin1/AppData/Roaming/PolarisOffice/ETemp/26488_11137448/fImage5299285996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2245"/>
            <a:ext cx="4135120" cy="1244600"/>
          </a:xfrm>
          <a:prstGeom prst="roundRect"/>
          <a:solidFill>
            <a:srgbClr val="EDEDED"/>
          </a:solidFill>
        </p:spPr>
      </p:pic>
      <p:pic>
        <p:nvPicPr>
          <p:cNvPr id="50" name="그림 25" descr="C:/Users/Admin1/AppData/Roaming/PolarisOffice/ETemp/26488_11137448/fImage4847303194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945255"/>
            <a:ext cx="4245610" cy="1265555"/>
          </a:xfrm>
          <a:prstGeom prst="roundRect"/>
          <a:solidFill>
            <a:srgbClr val="EDEDED"/>
          </a:solidFill>
        </p:spPr>
      </p:pic>
      <p:sp>
        <p:nvSpPr>
          <p:cNvPr id="51" name="텍스트 상자 26"/>
          <p:cNvSpPr txBox="1">
            <a:spLocks/>
          </p:cNvSpPr>
          <p:nvPr/>
        </p:nvSpPr>
        <p:spPr>
          <a:xfrm rot="0">
            <a:off x="6816090" y="5367655"/>
            <a:ext cx="41497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Character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sz="1800">
                <a:latin typeface="맑은 고딕" charset="0"/>
                <a:ea typeface="맑은 고딕" charset="0"/>
              </a:rPr>
              <a:t>peaker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29"/>
          <p:cNvSpPr txBox="1">
            <a:spLocks/>
          </p:cNvSpPr>
          <p:nvPr/>
        </p:nvSpPr>
        <p:spPr>
          <a:xfrm rot="0">
            <a:off x="1243965" y="3710305"/>
            <a:ext cx="414909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만약,</a:t>
            </a:r>
            <a:r>
              <a:rPr sz="1800">
                <a:latin typeface="맑은 고딕" charset="0"/>
                <a:ea typeface="맑은 고딕" charset="0"/>
              </a:rPr>
              <a:t> 연결되지 않았다면 오류 목록이 </a:t>
            </a:r>
            <a:r>
              <a:rPr sz="1800">
                <a:latin typeface="맑은 고딕" charset="0"/>
                <a:ea typeface="맑은 고딕" charset="0"/>
              </a:rPr>
              <a:t>나타납니다.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Microphone</a:t>
            </a:r>
            <a:r>
              <a:rPr sz="1800">
                <a:latin typeface="맑은 고딕" charset="0"/>
                <a:ea typeface="맑은 고딕" charset="0"/>
              </a:rPr>
              <a:t> Device에서 원하는 음성 </a:t>
            </a:r>
            <a:r>
              <a:rPr sz="1800">
                <a:latin typeface="맑은 고딕" charset="0"/>
                <a:ea typeface="맑은 고딕" charset="0"/>
              </a:rPr>
              <a:t>입력</a:t>
            </a:r>
            <a:r>
              <a:rPr sz="1800">
                <a:latin typeface="맑은 고딕" charset="0"/>
                <a:ea typeface="맑은 고딕" charset="0"/>
              </a:rPr>
              <a:t> 장치를 선택할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DebugEcho를</a:t>
            </a:r>
            <a:r>
              <a:rPr sz="1800">
                <a:latin typeface="맑은 고딕" charset="0"/>
                <a:ea typeface="맑은 고딕" charset="0"/>
              </a:rPr>
              <a:t> 활성화하면 내 음성이 </a:t>
            </a:r>
            <a:r>
              <a:rPr sz="1800">
                <a:latin typeface="맑은 고딕" charset="0"/>
                <a:ea typeface="맑은 고딕" charset="0"/>
              </a:rPr>
              <a:t>들리는지</a:t>
            </a:r>
            <a:r>
              <a:rPr sz="1800">
                <a:latin typeface="맑은 고딕" charset="0"/>
                <a:ea typeface="맑은 고딕" charset="0"/>
              </a:rPr>
              <a:t>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9590" y="407035"/>
            <a:ext cx="35096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pic>
        <p:nvPicPr>
          <p:cNvPr id="50" name="그림 88" descr="C:/Users/Admin1/AppData/Roaming/PolarisOffice/ETemp/26488_11137448/fImage180122974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8110" y="1447165"/>
            <a:ext cx="3991610" cy="2008505"/>
          </a:xfrm>
          <a:prstGeom prst="roundRect"/>
          <a:solidFill>
            <a:srgbClr val="EDEDED"/>
          </a:solidFill>
        </p:spPr>
      </p:pic>
      <p:sp>
        <p:nvSpPr>
          <p:cNvPr id="51" name="텍스트 상자 89"/>
          <p:cNvSpPr txBox="1">
            <a:spLocks/>
          </p:cNvSpPr>
          <p:nvPr/>
        </p:nvSpPr>
        <p:spPr>
          <a:xfrm rot="0">
            <a:off x="1381125" y="4923790"/>
            <a:ext cx="399923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 Photon Voice View </a:t>
            </a:r>
            <a:r>
              <a:rPr sz="1800">
                <a:latin typeface="맑은 고딕" charset="0"/>
                <a:ea typeface="맑은 고딕" charset="0"/>
              </a:rPr>
              <a:t>컴포넌트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Use</a:t>
            </a:r>
            <a:r>
              <a:rPr sz="1800">
                <a:latin typeface="맑은 고딕" charset="0"/>
                <a:ea typeface="맑은 고딕" charset="0"/>
              </a:rPr>
              <a:t> Primary Recorder와 </a:t>
            </a:r>
            <a:r>
              <a:rPr sz="1800">
                <a:latin typeface="맑은 고딕" charset="0"/>
                <a:ea typeface="맑은 고딕" charset="0"/>
              </a:rPr>
              <a:t>Setup</a:t>
            </a:r>
            <a:r>
              <a:rPr sz="1800">
                <a:latin typeface="맑은 고딕" charset="0"/>
                <a:ea typeface="맑은 고딕" charset="0"/>
              </a:rPr>
              <a:t> Debug </a:t>
            </a:r>
            <a:r>
              <a:rPr sz="1800">
                <a:latin typeface="맑은 고딕" charset="0"/>
                <a:ea typeface="맑은 고딕" charset="0"/>
              </a:rPr>
              <a:t>Speaker를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활성화합니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90" descr="C:/Users/Admin1/AppData/Roaming/PolarisOffice/ETemp/26488_11137448/fImage2945299299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9380" y="3649345"/>
            <a:ext cx="3990340" cy="1122680"/>
          </a:xfrm>
          <a:prstGeom prst="roundRect"/>
          <a:solidFill>
            <a:srgbClr val="EDEDED"/>
          </a:solidFill>
        </p:spPr>
      </p:pic>
      <p:pic>
        <p:nvPicPr>
          <p:cNvPr id="53" name="그림 30" descr="C:/Users/Admin1/AppData/Roaming/PolarisOffice/ETemp/26488_11137448/fImage18012318482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5260"/>
            <a:ext cx="4139565" cy="1845945"/>
          </a:xfrm>
          <a:prstGeom prst="roundRect"/>
          <a:solidFill>
            <a:srgbClr val="EDEDED"/>
          </a:solidFill>
        </p:spPr>
      </p:pic>
      <p:pic>
        <p:nvPicPr>
          <p:cNvPr id="54" name="그림 31" descr="C:/Users/Admin1/AppData/Roaming/PolarisOffice/ETemp/26488_11137448/fImage8796222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427730"/>
            <a:ext cx="4138930" cy="1049655"/>
          </a:xfrm>
          <a:prstGeom prst="roundRect"/>
          <a:solidFill>
            <a:srgbClr val="EDEDED"/>
          </a:solidFill>
        </p:spPr>
      </p:pic>
      <p:sp>
        <p:nvSpPr>
          <p:cNvPr id="55" name="텍스트 상자 35"/>
          <p:cNvSpPr txBox="1">
            <a:spLocks/>
          </p:cNvSpPr>
          <p:nvPr/>
        </p:nvSpPr>
        <p:spPr>
          <a:xfrm rot="0">
            <a:off x="6823710" y="4646295"/>
            <a:ext cx="413956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Resources</a:t>
            </a:r>
            <a:r>
              <a:rPr sz="1800">
                <a:latin typeface="맑은 고딕" charset="0"/>
                <a:ea typeface="맑은 고딕" charset="0"/>
              </a:rPr>
              <a:t> 폴더에 Character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Photon Voice View </a:t>
            </a:r>
            <a:r>
              <a:rPr sz="1800">
                <a:latin typeface="맑은 고딕" charset="0"/>
                <a:ea typeface="맑은 고딕" charset="0"/>
              </a:rPr>
              <a:t>컴포넌트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Speaker In Use에 </a:t>
            </a:r>
            <a:r>
              <a:rPr lang="ko-KR"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6" name="도형 36"/>
          <p:cNvCxnSpPr/>
          <p:nvPr/>
        </p:nvCxnSpPr>
        <p:spPr>
          <a:xfrm rot="0" flipV="1">
            <a:off x="8867140" y="2442210"/>
            <a:ext cx="1983740" cy="12560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