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67" r:id="rId12"/>
  </p:sldMasterIdLst>
  <p:notesMasterIdLst>
    <p:notesMasterId r:id="rId14"/>
  </p:notesMasterIdLst>
  <p:sldIdLst>
    <p:sldId id="293" r:id="rId16"/>
    <p:sldId id="303" r:id="rId17"/>
    <p:sldId id="304" r:id="rId18"/>
    <p:sldId id="305" r:id="rId19"/>
    <p:sldId id="30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7" Type="http://schemas.openxmlformats.org/officeDocument/2006/relationships/notesSlide" Target="../notesSlides/notesSlide1.xml"></Relationship><Relationship Id="rId9" Type="http://schemas.openxmlformats.org/officeDocument/2006/relationships/image" Target="../media/fImage50875641.png"></Relationship><Relationship Id="rId10" Type="http://schemas.openxmlformats.org/officeDocument/2006/relationships/image" Target="../media/fImage2360578467.png"></Relationship><Relationship Id="rId11" Type="http://schemas.openxmlformats.org/officeDocument/2006/relationships/image" Target="../media/fImage12218596334.png"></Relationship><Relationship Id="rId12" Type="http://schemas.openxmlformats.org/officeDocument/2006/relationships/image" Target="../media/fImage55234841.png"></Relationship><Relationship Id="rId13" Type="http://schemas.openxmlformats.org/officeDocument/2006/relationships/image" Target="../media/fImage6718508467.png"></Relationship><Relationship Id="rId14" Type="http://schemas.openxmlformats.org/officeDocument/2006/relationships/image" Target="../media/fImage211833546334.png"></Relationship><Relationship Id="rId1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7181426500.png"></Relationship><Relationship Id="rId3" Type="http://schemas.openxmlformats.org/officeDocument/2006/relationships/image" Target="../media/fImage50421439169.png"></Relationship><Relationship Id="rId4" Type="http://schemas.openxmlformats.org/officeDocument/2006/relationships/image" Target="../media/fImage2118331455724.png"></Relationship><Relationship Id="rId5" Type="http://schemas.openxmlformats.org/officeDocument/2006/relationships/image" Target="../media/fImage67181461478.png"></Relationship><Relationship Id="rId6" Type="http://schemas.openxmlformats.org/officeDocument/2006/relationships/image" Target="../media/fImage115661499358.png"></Relationship><Relationship Id="rId7" Type="http://schemas.openxmlformats.org/officeDocument/2006/relationships/image" Target="../media/fImage17581506962.png"></Relationship><Relationship Id="rId8" Type="http://schemas.openxmlformats.org/officeDocument/2006/relationships/image" Target="../media/fImage67181524464.png"></Relationship><Relationship Id="rId9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72451725705.png"></Relationship><Relationship Id="rId3" Type="http://schemas.openxmlformats.org/officeDocument/2006/relationships/image" Target="../media/fImage77441738145.png"></Relationship><Relationship Id="rId4" Type="http://schemas.openxmlformats.org/officeDocument/2006/relationships/image" Target="../media/fImage124871743281.png"></Relationship><Relationship Id="rId5" Type="http://schemas.openxmlformats.org/officeDocument/2006/relationships/image" Target="../media/fImage121841866827.png"></Relationship><Relationship Id="rId6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98961859961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1" Type="http://schemas.openxmlformats.org/officeDocument/2006/relationships/notesSlide" Target="../notesSlides/notesSlide5.xml"></Relationship><Relationship Id="rId12" Type="http://schemas.openxmlformats.org/officeDocument/2006/relationships/image" Target="../media/fImage405330606500.png"></Relationship><Relationship Id="rId13" Type="http://schemas.openxmlformats.org/officeDocument/2006/relationships/image" Target="../media/fImage141634639169.png"></Relationship><Relationship Id="rId1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55460" y="3072765"/>
            <a:ext cx="409384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 descr="C:/Users/Admin1/AppData/Roaming/PolarisOffice/ETemp/18808_8120280/fImage850627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279525"/>
            <a:ext cx="2660650" cy="242951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21740" y="3858895"/>
            <a:ext cx="415036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첫번째로</a:t>
            </a:r>
            <a:r>
              <a:rPr lang="ko-KR" sz="1800">
                <a:latin typeface="맑은 고딕" charset="0"/>
                <a:ea typeface="맑은 고딕" charset="0"/>
              </a:rPr>
              <a:t> 게임 오브젝트를 생성하고 이름을 Object Pool Manager로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ObjectPoolManager라는 이름으로 설정하고 Object Pool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9" name="그림 1" descr="C:/Users/Admin1/AppData/Roaming/PolarisOffice/ETemp/18808_8120280/fImage508756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23055" y="1282065"/>
            <a:ext cx="1240155" cy="1412240"/>
          </a:xfrm>
          <a:prstGeom prst="roundRect"/>
          <a:solidFill>
            <a:srgbClr val="EDEDED"/>
          </a:solidFill>
        </p:spPr>
      </p:pic>
      <p:pic>
        <p:nvPicPr>
          <p:cNvPr id="1050" name="그림 4" descr="C:/Users/Admin1/AppData/Roaming/PolarisOffice/ETemp/18808_8120280/fImage236057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6265" y="3009265"/>
            <a:ext cx="673735" cy="725805"/>
          </a:xfrm>
          <a:prstGeom prst="roundRect"/>
          <a:solidFill>
            <a:srgbClr val="EDEDED"/>
          </a:solidFill>
        </p:spPr>
      </p:pic>
      <p:cxnSp>
        <p:nvCxnSpPr>
          <p:cNvPr id="1051" name="도형 7"/>
          <p:cNvCxnSpPr>
            <a:stCxn id="1050" idx="0"/>
            <a:endCxn id="1049" idx="2"/>
          </p:cNvCxnSpPr>
          <p:nvPr/>
        </p:nvCxnSpPr>
        <p:spPr>
          <a:xfrm rot="0" flipV="1">
            <a:off x="4742815" y="2693670"/>
            <a:ext cx="635" cy="3162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그림 8" descr="C:/Users/Admin1/AppData/Roaming/PolarisOffice/ETemp/18808_8120280/fImage1221859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2445" y="1273810"/>
            <a:ext cx="4086860" cy="1685925"/>
          </a:xfrm>
          <a:prstGeom prst="roundRect"/>
          <a:solidFill>
            <a:srgbClr val="EDEDED"/>
          </a:solidFill>
        </p:spPr>
      </p:pic>
      <p:pic>
        <p:nvPicPr>
          <p:cNvPr id="1053" name="그림 1" descr="C:/Users/Admin1/AppData/Roaming/PolarisOffice/ETemp/18808_8120280/fImage55234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0235" y="3931920"/>
            <a:ext cx="2714625" cy="1198245"/>
          </a:xfrm>
          <a:prstGeom prst="roundRect"/>
          <a:solidFill>
            <a:srgbClr val="EDEDED"/>
          </a:solidFill>
        </p:spPr>
      </p:pic>
      <p:sp>
        <p:nvSpPr>
          <p:cNvPr id="1054" name="텍스트 상자 4"/>
          <p:cNvSpPr txBox="1">
            <a:spLocks/>
          </p:cNvSpPr>
          <p:nvPr/>
        </p:nvSpPr>
        <p:spPr>
          <a:xfrm rot="0">
            <a:off x="6860540" y="5231130"/>
            <a:ext cx="40938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Project 폴더에 있는 Model 폴더에 </a:t>
            </a:r>
            <a:r>
              <a:rPr sz="1800">
                <a:latin typeface="맑은 고딕" charset="0"/>
                <a:ea typeface="맑은 고딕" charset="0"/>
              </a:rPr>
              <a:t>FantasyB</a:t>
            </a:r>
            <a:r>
              <a:rPr lang="ko-KR" sz="1800">
                <a:latin typeface="맑은 고딕" charset="0"/>
                <a:ea typeface="맑은 고딕" charset="0"/>
              </a:rPr>
              <a:t>ee 오브젝트</a:t>
            </a:r>
            <a:r>
              <a:rPr sz="1800">
                <a:latin typeface="맑은 고딕" charset="0"/>
                <a:ea typeface="맑은 고딕" charset="0"/>
              </a:rPr>
              <a:t>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5" descr="C:/Users/Admin1/AppData/Roaming/PolarisOffice/ETemp/18808_8120280/fImage671850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635" y="3931920"/>
            <a:ext cx="1214120" cy="1197610"/>
          </a:xfrm>
          <a:prstGeom prst="roundRect"/>
          <a:solidFill>
            <a:srgbClr val="EDEDED"/>
          </a:solidFill>
        </p:spPr>
      </p:pic>
      <p:pic>
        <p:nvPicPr>
          <p:cNvPr id="1056" name="그림 10" descr="C:/Users/Admin1/AppData/Roaming/PolarisOffice/ETemp/18808_8120280/fImage21183354633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4310" y="4323080"/>
            <a:ext cx="632460" cy="415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3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30630" y="523875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FantasyBee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4980" y="5239385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월드 공간에 있는</a:t>
            </a:r>
            <a:r>
              <a:rPr sz="1800">
                <a:latin typeface="맑은 고딕" charset="0"/>
                <a:ea typeface="맑은 고딕" charset="0"/>
              </a:rPr>
              <a:t> Fantasy</a:t>
            </a:r>
            <a:r>
              <a:rPr lang="ko-KR" sz="1800">
                <a:latin typeface="맑은 고딕" charset="0"/>
                <a:ea typeface="맑은 고딕" charset="0"/>
              </a:rPr>
              <a:t>Bee</a:t>
            </a:r>
            <a:r>
              <a:rPr sz="1800">
                <a:latin typeface="맑은 고딕" charset="0"/>
                <a:ea typeface="맑은 고딕" charset="0"/>
              </a:rPr>
              <a:t>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1" descr="C:/Users/Admin1/AppData/Roaming/PolarisOffice/ETemp/18808_8120280/fImage671814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3917950"/>
            <a:ext cx="1289050" cy="1252855"/>
          </a:xfrm>
          <a:prstGeom prst="roundRect"/>
          <a:solidFill>
            <a:srgbClr val="EDEDED"/>
          </a:solidFill>
        </p:spPr>
      </p:pic>
      <p:pic>
        <p:nvPicPr>
          <p:cNvPr id="1058" name="그림 12" descr="C:/Users/Admin1/AppData/Roaming/PolarisOffice/ETemp/18808_8120280/fImage504214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7160" y="3907155"/>
            <a:ext cx="2693670" cy="1255395"/>
          </a:xfrm>
          <a:prstGeom prst="roundRect"/>
          <a:solidFill>
            <a:srgbClr val="EDEDED"/>
          </a:solidFill>
        </p:spPr>
      </p:pic>
      <p:pic>
        <p:nvPicPr>
          <p:cNvPr id="1059" name="그림 18" descr="C:/Users/Admin1/AppData/Roaming/PolarisOffice/ETemp/18808_8120280/fImage211833145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27910" y="4335780"/>
            <a:ext cx="575945" cy="412115"/>
          </a:xfrm>
          <a:prstGeom prst="rect"/>
          <a:noFill/>
        </p:spPr>
      </p:pic>
      <p:pic>
        <p:nvPicPr>
          <p:cNvPr id="1060" name="그림 19" descr="C:/Users/Admin1/AppData/Roaming/PolarisOffice/ETemp/18808_8120280/fImage6718146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2178050"/>
            <a:ext cx="1579880" cy="2004060"/>
          </a:xfrm>
          <a:prstGeom prst="roundRect"/>
          <a:solidFill>
            <a:srgbClr val="EDEDED"/>
          </a:solidFill>
        </p:spPr>
      </p:pic>
      <p:pic>
        <p:nvPicPr>
          <p:cNvPr id="1061" name="그림 23" descr="C:/Users/Admin1/AppData/Roaming/PolarisOffice/ETemp/18808_8120280/fImage11566149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95995" y="1288415"/>
            <a:ext cx="2353310" cy="3775075"/>
          </a:xfrm>
          <a:prstGeom prst="roundRect"/>
          <a:solidFill>
            <a:srgbClr val="EDEDED"/>
          </a:solidFill>
        </p:spPr>
      </p:pic>
      <p:pic>
        <p:nvPicPr>
          <p:cNvPr id="1062" name="그림 24" descr="C:/Users/Admin1/AppData/Roaming/PolarisOffice/ETemp/18808_8120280/fImage1758150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22165" y="1687195"/>
            <a:ext cx="740410" cy="906780"/>
          </a:xfrm>
          <a:prstGeom prst="roundRect"/>
          <a:solidFill>
            <a:srgbClr val="EDEDED"/>
          </a:solidFill>
        </p:spPr>
      </p:pic>
      <p:sp>
        <p:nvSpPr>
          <p:cNvPr id="1063" name="텍스트 상자 27"/>
          <p:cNvSpPr txBox="1">
            <a:spLocks/>
          </p:cNvSpPr>
          <p:nvPr/>
        </p:nvSpPr>
        <p:spPr>
          <a:xfrm rot="0">
            <a:off x="1227455" y="308991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Bee라는 스크립트를 생성하고 FantasyBee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28" descr="C:/Users/Admin1/AppData/Roaming/PolarisOffice/ETemp/18808_8120280/fImage6718152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88415"/>
            <a:ext cx="3109595" cy="1680210"/>
          </a:xfrm>
          <a:prstGeom prst="roundRect"/>
          <a:solidFill>
            <a:srgbClr val="EDEDED"/>
          </a:solidFill>
        </p:spPr>
      </p:pic>
      <p:cxnSp>
        <p:nvCxnSpPr>
          <p:cNvPr id="1065" name="도형 29"/>
          <p:cNvCxnSpPr/>
          <p:nvPr/>
        </p:nvCxnSpPr>
        <p:spPr>
          <a:xfrm rot="0" flipH="1">
            <a:off x="3217545" y="2139950"/>
            <a:ext cx="1405255" cy="5873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3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22375" y="523875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버튼을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sz="1800">
                <a:latin typeface="맑은 고딕" charset="0"/>
                <a:ea typeface="맑은 고딕" charset="0"/>
              </a:rPr>
              <a:t> 버튼의  이름을</a:t>
            </a:r>
            <a:r>
              <a:rPr sz="1800">
                <a:latin typeface="맑은 고딕" charset="0"/>
                <a:ea typeface="맑은 고딕" charset="0"/>
              </a:rPr>
              <a:t> Insecticide Spray</a:t>
            </a:r>
            <a:r>
              <a:rPr sz="1800">
                <a:latin typeface="맑은 고딕" charset="0"/>
                <a:ea typeface="맑은 고딕" charset="0"/>
              </a:rPr>
              <a:t> Button으로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24980" y="2762250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Insecticide Spray</a:t>
            </a:r>
            <a:r>
              <a:rPr sz="1800">
                <a:latin typeface="맑은 고딕" charset="0"/>
                <a:ea typeface="맑은 고딕" charset="0"/>
              </a:rPr>
              <a:t> Button</a:t>
            </a:r>
            <a:r>
              <a:rPr lang="ko-KR" sz="1800">
                <a:latin typeface="맑은 고딕" charset="0"/>
                <a:ea typeface="맑은 고딕" charset="0"/>
              </a:rPr>
              <a:t>의 앵커를 지정하고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32" descr="C:/Users/Admin1/AppData/Roaming/PolarisOffice/ETemp/18808_8120280/fImage27245172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38580"/>
            <a:ext cx="2569210" cy="3724910"/>
          </a:xfrm>
          <a:prstGeom prst="roundRect"/>
          <a:solidFill>
            <a:srgbClr val="EDEDED"/>
          </a:solidFill>
        </p:spPr>
      </p:pic>
      <p:pic>
        <p:nvPicPr>
          <p:cNvPr id="1063" name="그림 37" descr="C:/Users/Admin1/AppData/Roaming/PolarisOffice/ETemp/18808_8120280/fImage7744173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061845"/>
            <a:ext cx="1403985" cy="2270125"/>
          </a:xfrm>
          <a:prstGeom prst="roundRect"/>
          <a:solidFill>
            <a:srgbClr val="EDEDED"/>
          </a:solidFill>
        </p:spPr>
      </p:pic>
      <p:pic>
        <p:nvPicPr>
          <p:cNvPr id="1064" name="그림 46" descr="C:/Users/Admin1/AppData/Roaming/PolarisOffice/ETemp/18808_8120280/fImage12487174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339850"/>
            <a:ext cx="4131945" cy="1329055"/>
          </a:xfrm>
          <a:prstGeom prst="roundRect"/>
          <a:solidFill>
            <a:srgbClr val="EDEDED"/>
          </a:solidFill>
        </p:spPr>
      </p:pic>
      <p:pic>
        <p:nvPicPr>
          <p:cNvPr id="1065" name="그림 55" descr="C:/Users/Admin1/AppData/Roaming/PolarisOffice/ETemp/18808_8120280/fImage12184186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790315"/>
            <a:ext cx="4135120" cy="1364615"/>
          </a:xfrm>
          <a:prstGeom prst="roundRect"/>
          <a:solidFill>
            <a:srgbClr val="EDEDED"/>
          </a:solidFill>
        </p:spPr>
      </p:pic>
      <p:sp>
        <p:nvSpPr>
          <p:cNvPr id="1066" name="텍스트 상자 56"/>
          <p:cNvSpPr txBox="1">
            <a:spLocks/>
          </p:cNvSpPr>
          <p:nvPr/>
        </p:nvSpPr>
        <p:spPr>
          <a:xfrm rot="0">
            <a:off x="6821805" y="523684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Object Pool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3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14120" y="4224655"/>
            <a:ext cx="41732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Bee 스크립트에서 IObjectPool 클래스에 형식 매개변수로 Bee 클래스를 넣어줍니다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메모리 풀에 오브젝트를 설정하는 함수와 오브젝트를 해제하는 함수를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5" name="그림 50" descr="C:/Users/Admin1/AppData/Roaming/PolarisOffice/ETemp/18808_8120280/fImage59896185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1338580"/>
            <a:ext cx="4164965" cy="2826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6015" y="501650"/>
            <a:ext cx="2294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Object Pool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0" name="텍스트 상자 11"/>
          <p:cNvSpPr txBox="1">
            <a:spLocks/>
          </p:cNvSpPr>
          <p:nvPr/>
        </p:nvSpPr>
        <p:spPr>
          <a:xfrm>
            <a:off x="1222375" y="1461135"/>
            <a:ext cx="415798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Object Pool이란?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미리 특정한 메모리 크기를 설정하고 </a:t>
            </a:r>
            <a:r>
              <a:rPr lang="ko-KR" sz="1800">
                <a:latin typeface="맑은 고딕" charset="0"/>
                <a:ea typeface="맑은 고딕" charset="0"/>
              </a:rPr>
              <a:t>오브젝트를 사용하고 반납하는 </a:t>
            </a:r>
            <a:r>
              <a:rPr lang="ko-KR" sz="1800">
                <a:latin typeface="맑은 고딕" charset="0"/>
                <a:ea typeface="맑은 고딕" charset="0"/>
              </a:rPr>
              <a:t>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오브젝트를 생성하고 파괴하는 </a:t>
            </a:r>
            <a:r>
              <a:rPr lang="ko-KR" sz="1800">
                <a:latin typeface="맑은 고딕" charset="0"/>
                <a:ea typeface="맑은 고딕" charset="0"/>
              </a:rPr>
              <a:t>작업</a:t>
            </a:r>
            <a:r>
              <a:rPr lang="ko-KR" sz="1800">
                <a:latin typeface="맑은 고딕" charset="0"/>
                <a:ea typeface="맑은 고딕" charset="0"/>
              </a:rPr>
              <a:t>을 반복하다 보면 메모리에 저장할 </a:t>
            </a:r>
            <a:r>
              <a:rPr lang="ko-KR" sz="1800">
                <a:latin typeface="맑은 고딕" charset="0"/>
                <a:ea typeface="맑은 고딕" charset="0"/>
              </a:rPr>
              <a:t>수 있는 </a:t>
            </a:r>
            <a:r>
              <a:rPr lang="ko-KR" sz="1800">
                <a:latin typeface="맑은 고딕" charset="0"/>
                <a:ea typeface="맑은 고딕" charset="0"/>
              </a:rPr>
              <a:t>공간이 있어도 저장할 </a:t>
            </a:r>
            <a:r>
              <a:rPr lang="ko-KR" sz="1800">
                <a:latin typeface="맑은 고딕" charset="0"/>
                <a:ea typeface="맑은 고딕" charset="0"/>
              </a:rPr>
              <a:t>수 없는 상황이</a:t>
            </a:r>
            <a:r>
              <a:rPr lang="ko-KR" sz="1800">
                <a:latin typeface="맑은 고딕" charset="0"/>
                <a:ea typeface="맑은 고딕" charset="0"/>
              </a:rPr>
              <a:t>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1" name="그림 11" descr="C:/Users/Admin1/AppData/Roaming/PolarisOffice/ETemp/18808_8120280/fImage405330606500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71295"/>
            <a:ext cx="4149090" cy="2611120"/>
          </a:xfrm>
          <a:prstGeom prst="roundRect"/>
          <a:solidFill>
            <a:srgbClr val="EDEDED"/>
          </a:solidFill>
        </p:spPr>
      </p:pic>
      <p:pic>
        <p:nvPicPr>
          <p:cNvPr id="1112" name="그림 20" descr="C:/Users/Admin1/AppData/Roaming/PolarisOffice/ETemp/18808_8120280/fImage141634639169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792730"/>
            <a:ext cx="4149090" cy="21348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