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10" r:id="rId12"/>
  </p:sldMasterIdLst>
  <p:notesMasterIdLst>
    <p:notesMasterId r:id="rId14"/>
  </p:notesMasterIdLst>
  <p:sldIdLst>
    <p:sldId id="309" r:id="rId16"/>
    <p:sldId id="307" r:id="rId18"/>
    <p:sldId id="327" r:id="rId20"/>
    <p:sldId id="326" r:id="rId22"/>
    <p:sldId id="320" r:id="rId24"/>
    <p:sldId id="328" r:id="rId26"/>
    <p:sldId id="321" r:id="rId28"/>
    <p:sldId id="329" r:id="rId30"/>
    <p:sldId id="322" r:id="rId32"/>
    <p:sldId id="330" r:id="rId34"/>
    <p:sldId id="331" r:id="rId35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39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1" Type="http://schemas.openxmlformats.org/officeDocument/2006/relationships/slide" Target="slides/slide16.xml"></Relationship><Relationship Id="rId42" Type="http://schemas.openxmlformats.org/officeDocument/2006/relationships/slide" Target="slides/slide17.xml"></Relationship><Relationship Id="rId43" Type="http://schemas.openxmlformats.org/officeDocument/2006/relationships/slide" Target="slides/slide18.xml"></Relationship><Relationship Id="rId44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10" Type="http://schemas.openxmlformats.org/officeDocument/2006/relationships/image" Target="../media/fImage22052236334.png"></Relationship><Relationship Id="rId12" Type="http://schemas.openxmlformats.org/officeDocument/2006/relationships/image" Target="../media/fImage2242172279169.png"></Relationship><Relationship Id="rId14" Type="http://schemas.openxmlformats.org/officeDocument/2006/relationships/image" Target="../media/fImage764925541.png"></Relationship><Relationship Id="rId15" Type="http://schemas.openxmlformats.org/officeDocument/2006/relationships/image" Target="../media/fImage53662568467.png"></Relationship><Relationship Id="rId16" Type="http://schemas.openxmlformats.org/officeDocument/2006/relationships/image" Target="../media/fImage53662576334.png"></Relationship><Relationship Id="rId1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image" Target="../media/fImage22592549358.png"></Relationship><Relationship Id="rId7" Type="http://schemas.openxmlformats.org/officeDocument/2006/relationships/image" Target="../media/fImage128252566962.png"></Relationship><Relationship Id="rId8" Type="http://schemas.openxmlformats.org/officeDocument/2006/relationships/notesSlide" Target="../notesSlides/notesSlide10.xml"></Relationship><Relationship Id="rId12" Type="http://schemas.openxmlformats.org/officeDocument/2006/relationships/image" Target="../media/fImage89892908467.png"></Relationship><Relationship Id="rId13" Type="http://schemas.openxmlformats.org/officeDocument/2006/relationships/image" Target="../media/fImage53012916334.png"></Relationship><Relationship Id="rId14" Type="http://schemas.openxmlformats.org/officeDocument/2006/relationships/image" Target="../media/fImage2242172279169.png"></Relationship><Relationship Id="rId15" Type="http://schemas.openxmlformats.org/officeDocument/2006/relationships/image" Target="../media/fImage3511291491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59942734464.png"></Relationship><Relationship Id="rId3" Type="http://schemas.openxmlformats.org/officeDocument/2006/relationships/image" Target="../media/fImage129632745705.png"></Relationship><Relationship Id="rId4" Type="http://schemas.openxmlformats.org/officeDocument/2006/relationships/image" Target="../media/fImage630462768145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2242172279169.png"></Relationship><Relationship Id="rId7" Type="http://schemas.openxmlformats.org/officeDocument/2006/relationships/notesSlide" Target="../notesSlides/notesSlide12.xml"></Relationship><Relationship Id="rId11" Type="http://schemas.openxmlformats.org/officeDocument/2006/relationships/image" Target="../media/fImage59202926500.png"></Relationship><Relationship Id="rId12" Type="http://schemas.openxmlformats.org/officeDocument/2006/relationships/image" Target="../media/fImage99672939169.png"></Relationship><Relationship Id="rId13" Type="http://schemas.openxmlformats.org/officeDocument/2006/relationships/image" Target="../media/fImage40763296500.png"></Relationship><Relationship Id="rId14" Type="http://schemas.openxmlformats.org/officeDocument/2006/relationships/image" Target="../media/fImage265923278467.png"></Relationship><Relationship Id="rId15" Type="http://schemas.openxmlformats.org/officeDocument/2006/relationships/image" Target="../media/fImage713232441.png"></Relationship><Relationship Id="rId1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58293115724.png"></Relationship><Relationship Id="rId3" Type="http://schemas.openxmlformats.org/officeDocument/2006/relationships/image" Target="../media/fImage415713141478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59203239358.png"></Relationship><Relationship Id="rId3" Type="http://schemas.openxmlformats.org/officeDocument/2006/relationships/image" Target="../media/fImage18133246962.png"></Relationship><Relationship Id="rId4" Type="http://schemas.openxmlformats.org/officeDocument/2006/relationships/image" Target="../media/fImage59203274464.png"></Relationship><Relationship Id="rId5" Type="http://schemas.openxmlformats.org/officeDocument/2006/relationships/image" Target="../media/fImage128983285705.png"></Relationship><Relationship Id="rId6" Type="http://schemas.openxmlformats.org/officeDocument/2006/relationships/image" Target="../media/fImage228243308145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87483119169.png"></Relationship><Relationship Id="rId3" Type="http://schemas.openxmlformats.org/officeDocument/2006/relationships/image" Target="../media/fImage58423125724.png"></Relationship><Relationship Id="rId4" Type="http://schemas.openxmlformats.org/officeDocument/2006/relationships/image" Target="../media/fImage215813151478.png"></Relationship><Relationship Id="rId5" Type="http://schemas.openxmlformats.org/officeDocument/2006/relationships/image" Target="../media/fImage124303169358.png"></Relationship><Relationship Id="rId6" Type="http://schemas.openxmlformats.org/officeDocument/2006/relationships/image" Target="../media/fImage46363206962.png"></Relationship><Relationship Id="rId7" Type="http://schemas.openxmlformats.org/officeDocument/2006/relationships/image" Target="../media/fImage58423214464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89511486334.png"></Relationship><Relationship Id="rId3" Type="http://schemas.openxmlformats.org/officeDocument/2006/relationships/image" Target="../media/fImage106593485705.png"></Relationship><Relationship Id="rId4" Type="http://schemas.openxmlformats.org/officeDocument/2006/relationships/image" Target="../media/fImage126673508145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81533341.png"></Relationship><Relationship Id="rId3" Type="http://schemas.openxmlformats.org/officeDocument/2006/relationships/image" Target="../media/fImage87713358467.png"></Relationship><Relationship Id="rId4" Type="http://schemas.openxmlformats.org/officeDocument/2006/relationships/image" Target="../media/fImage67583396334.png"></Relationship><Relationship Id="rId5" Type="http://schemas.openxmlformats.org/officeDocument/2006/relationships/image" Target="../media/fImage29023406500.png"></Relationship><Relationship Id="rId6" Type="http://schemas.openxmlformats.org/officeDocument/2006/relationships/image" Target="../media/fImage119983599169.png"></Relationship><Relationship Id="rId7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7713485724.png"></Relationship><Relationship Id="rId3" Type="http://schemas.openxmlformats.org/officeDocument/2006/relationships/image" Target="../media/fImage47393611478.png"></Relationship><Relationship Id="rId4" Type="http://schemas.openxmlformats.org/officeDocument/2006/relationships/image" Target="../media/fImage334083639358.png"></Relationship><Relationship Id="rId5" Type="http://schemas.openxmlformats.org/officeDocument/2006/relationships/image" Target="../media/fImage117643286334.png"></Relationship><Relationship Id="rId6" Type="http://schemas.openxmlformats.org/officeDocument/2006/relationships/image" Target="../media/fImage386593846962.png"></Relationship><Relationship Id="rId7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513984464.png"></Relationship><Relationship Id="rId3" Type="http://schemas.openxmlformats.org/officeDocument/2006/relationships/image" Target="../media/fImage44924005705.png"></Relationship><Relationship Id="rId4" Type="http://schemas.openxmlformats.org/officeDocument/2006/relationships/image" Target="../media/fImage173184018145.png"></Relationship><Relationship Id="rId5" Type="http://schemas.openxmlformats.org/officeDocument/2006/relationships/image" Target="../media/fImage46944023281.png"></Relationship><Relationship Id="rId6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673606500.png"></Relationship><Relationship Id="rId3" Type="http://schemas.openxmlformats.org/officeDocument/2006/relationships/image" Target="../media/fImage46343619169.png"></Relationship><Relationship Id="rId4" Type="http://schemas.openxmlformats.org/officeDocument/2006/relationships/image" Target="../media/fImage73043625724.png"></Relationship><Relationship Id="rId5" Type="http://schemas.openxmlformats.org/officeDocument/2006/relationships/image" Target="../media/fImage2242172279169.png"></Relationship><Relationship Id="rId6" Type="http://schemas.openxmlformats.org/officeDocument/2006/relationships/image" Target="../media/fImage75692385705.png"></Relationship><Relationship Id="rId7" Type="http://schemas.openxmlformats.org/officeDocument/2006/relationships/image" Target="../media/fImage125493721478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6363529358.png"></Relationship><Relationship Id="rId3" Type="http://schemas.openxmlformats.org/officeDocument/2006/relationships/image" Target="../media/fImage129593546962.png"></Relationship><Relationship Id="rId4" Type="http://schemas.openxmlformats.org/officeDocument/2006/relationships/image" Target="../media/fImage330251699169.png"></Relationship><Relationship Id="rId5" Type="http://schemas.openxmlformats.org/officeDocument/2006/relationships/image" Target="../media/fImage56051705724.png"></Relationship><Relationship Id="rId6" Type="http://schemas.openxmlformats.org/officeDocument/2006/relationships/image" Target="../media/fImage58303784464.png"></Relationship><Relationship Id="rId7" Type="http://schemas.openxmlformats.org/officeDocument/2006/relationships/image" Target="../media/fImage123222398145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image" Target="../media/fImage168562729169.png"></Relationship><Relationship Id="rId7" Type="http://schemas.openxmlformats.org/officeDocument/2006/relationships/notesSlide" Target="../notesSlides/notesSlide5.xml"></Relationship><Relationship Id="rId10" Type="http://schemas.openxmlformats.org/officeDocument/2006/relationships/image" Target="../media/fImage108793805705.png"></Relationship><Relationship Id="rId11" Type="http://schemas.openxmlformats.org/officeDocument/2006/relationships/image" Target="../media/fImage223883818145.png"></Relationship><Relationship Id="rId12" Type="http://schemas.openxmlformats.org/officeDocument/2006/relationships/image" Target="../media/fImage11226382328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1742696334.png"></Relationship><Relationship Id="rId3" Type="http://schemas.openxmlformats.org/officeDocument/2006/relationships/image" Target="../media/fImage108793906827.png"></Relationship><Relationship Id="rId4" Type="http://schemas.openxmlformats.org/officeDocument/2006/relationships/image" Target="../media/fImage246483989961.png"></Relationship><Relationship Id="rId5" Type="http://schemas.openxmlformats.org/officeDocument/2006/relationships/image" Target="../media/fImage11453399491.png"></Relationship><Relationship Id="rId6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6" Type="http://schemas.openxmlformats.org/officeDocument/2006/relationships/image" Target="../media/fImage2596315941.png"></Relationship><Relationship Id="rId7" Type="http://schemas.openxmlformats.org/officeDocument/2006/relationships/image" Target="../media/fImage198552438467.png"></Relationship><Relationship Id="rId8" Type="http://schemas.openxmlformats.org/officeDocument/2006/relationships/image" Target="../media/fImage205302446334.png"></Relationship><Relationship Id="rId9" Type="http://schemas.openxmlformats.org/officeDocument/2006/relationships/image" Target="../media/fImage11453399491.png"></Relationship><Relationship Id="rId10" Type="http://schemas.openxmlformats.org/officeDocument/2006/relationships/image" Target="../media/fImage747921941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682899358.png"></Relationship><Relationship Id="rId3" Type="http://schemas.openxmlformats.org/officeDocument/2006/relationships/image" Target="../media/fImage204952486500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7" Type="http://schemas.openxmlformats.org/officeDocument/2006/relationships/image" Target="../media/fImage47032256334.png"></Relationship><Relationship Id="rId9" Type="http://schemas.openxmlformats.org/officeDocument/2006/relationships/image" Target="../media/fImage41143168467.png"></Relationship><Relationship Id="rId10" Type="http://schemas.openxmlformats.org/officeDocument/2006/relationships/image" Target="../media/fImage27332579169.png"></Relationship><Relationship Id="rId11" Type="http://schemas.openxmlformats.org/officeDocument/2006/relationships/image" Target="../media/fImage622015741.png"></Relationship><Relationship Id="rId14" Type="http://schemas.openxmlformats.org/officeDocument/2006/relationships/image" Target="../media/fImage437819841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62145" y="416560"/>
            <a:ext cx="32645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231900" y="261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2713990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4319270"/>
            <a:ext cx="4135755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Photon View를 추가하게 되면 </a:t>
            </a:r>
            <a:r>
              <a:rPr lang="ko-KR" sz="1800">
                <a:latin typeface="맑은 고딕" charset="0"/>
                <a:ea typeface="맑은 고딕" charset="0"/>
              </a:rPr>
              <a:t>포톤</a:t>
            </a:r>
            <a:r>
              <a:rPr lang="ko-KR" sz="1800">
                <a:latin typeface="맑은 고딕" charset="0"/>
                <a:ea typeface="맑은 고딕" charset="0"/>
              </a:rPr>
              <a:t> 네트워크에 연결(동기화)될 수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객체가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63745" y="4006215"/>
            <a:ext cx="815975" cy="848995"/>
          </a:xfrm>
          <a:prstGeom prst="roundRect"/>
          <a:solidFill>
            <a:srgbClr val="EDEDED"/>
          </a:solidFill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231900" y="515937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CharacterSystem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47165"/>
            <a:ext cx="2627630" cy="1034415"/>
          </a:xfrm>
          <a:prstGeom prst="roundRect"/>
          <a:solidFill>
            <a:srgbClr val="EDEDED"/>
          </a:solidFill>
        </p:spPr>
      </p:pic>
      <p:pic>
        <p:nvPicPr>
          <p:cNvPr id="39" name="그림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8275"/>
            <a:ext cx="1361440" cy="1051560"/>
          </a:xfrm>
          <a:prstGeom prst="roundRect"/>
          <a:solidFill>
            <a:srgbClr val="EDEDED"/>
          </a:solidFill>
        </p:spPr>
      </p:pic>
      <p:pic>
        <p:nvPicPr>
          <p:cNvPr id="35" name="그림 1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9810" y="1797050"/>
            <a:ext cx="625475" cy="351790"/>
          </a:xfrm>
          <a:prstGeom prst="rect"/>
          <a:noFill/>
        </p:spPr>
      </p:pic>
      <p:pic>
        <p:nvPicPr>
          <p:cNvPr id="40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747135"/>
            <a:ext cx="3004185" cy="1257935"/>
          </a:xfrm>
          <a:prstGeom prst="roundRect"/>
          <a:solidFill>
            <a:srgbClr val="EDEDED"/>
          </a:solidFill>
        </p:spPr>
      </p:pic>
      <p:cxnSp>
        <p:nvCxnSpPr>
          <p:cNvPr id="41" name="도형 9"/>
          <p:cNvCxnSpPr>
            <a:stCxn id="33" idx="1"/>
          </p:cNvCxnSpPr>
          <p:nvPr/>
        </p:nvCxnSpPr>
        <p:spPr>
          <a:xfrm rot="0" flipH="1">
            <a:off x="3428365" y="4430395"/>
            <a:ext cx="1136015" cy="368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96" name="그림 25" descr="C:/Users/Admin1/AppData/Roaming/PolarisOffice/ETemp/19772_10673440/fImage2259254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12375" y="2720975"/>
            <a:ext cx="871855" cy="1001395"/>
          </a:xfrm>
          <a:prstGeom prst="roundRect"/>
          <a:solidFill>
            <a:srgbClr val="EDEDED"/>
          </a:solidFill>
        </p:spPr>
      </p:pic>
      <p:sp>
        <p:nvSpPr>
          <p:cNvPr id="97" name="텍스트 상자 28"/>
          <p:cNvSpPr txBox="1">
            <a:spLocks/>
          </p:cNvSpPr>
          <p:nvPr/>
        </p:nvSpPr>
        <p:spPr>
          <a:xfrm rot="0">
            <a:off x="6813550" y="5207000"/>
            <a:ext cx="4169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CameraShake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8" name="그림 29" descr="C:/Users/Admin1/AppData/Roaming/PolarisOffice/ETemp/19772_10673440/fImage12825256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3033395" cy="3585210"/>
          </a:xfrm>
          <a:prstGeom prst="roundRect"/>
          <a:solidFill>
            <a:srgbClr val="EDEDED"/>
          </a:solidFill>
        </p:spPr>
      </p:pic>
      <p:cxnSp>
        <p:nvCxnSpPr>
          <p:cNvPr id="99" name="도형 32"/>
          <p:cNvCxnSpPr/>
          <p:nvPr/>
        </p:nvCxnSpPr>
        <p:spPr>
          <a:xfrm rot="0" flipH="1">
            <a:off x="8096885" y="3212465"/>
            <a:ext cx="2016125" cy="12674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37" descr="C:/Users/Admin1/AppData/Roaming/PolarisOffice/ETemp/19772_10673440/fImage8989290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01620" y="1447165"/>
            <a:ext cx="2574925" cy="1123950"/>
          </a:xfrm>
          <a:prstGeom prst="roundRect"/>
          <a:solidFill>
            <a:srgbClr val="EDEDED"/>
          </a:solidFill>
        </p:spPr>
      </p:pic>
      <p:pic>
        <p:nvPicPr>
          <p:cNvPr id="104" name="그림 38" descr="C:/Users/Admin1/AppData/Roaming/PolarisOffice/ETemp/19772_10673440/fImage5301291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695" y="1447165"/>
            <a:ext cx="1394460" cy="1103630"/>
          </a:xfrm>
          <a:prstGeom prst="roundRect"/>
          <a:solidFill>
            <a:srgbClr val="EDEDED"/>
          </a:solidFill>
        </p:spPr>
      </p:pic>
      <p:pic>
        <p:nvPicPr>
          <p:cNvPr id="105" name="그림 39" descr="C:/Users/Admin1/AppData/Roaming/PolarisOffice/ETemp/19772_10673440/fImage2242172279169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7590" y="1814195"/>
            <a:ext cx="627380" cy="353695"/>
          </a:xfrm>
          <a:prstGeom prst="rect"/>
          <a:noFill/>
        </p:spPr>
      </p:pic>
      <p:sp>
        <p:nvSpPr>
          <p:cNvPr id="106" name="텍스트 상자 40"/>
          <p:cNvSpPr txBox="1">
            <a:spLocks/>
          </p:cNvSpPr>
          <p:nvPr/>
        </p:nvSpPr>
        <p:spPr>
          <a:xfrm rot="0">
            <a:off x="1241425" y="269938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Model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Grass Ground </a:t>
            </a:r>
            <a:r>
              <a:rPr sz="1800">
                <a:latin typeface="맑은 고딕" charset="0"/>
                <a:ea typeface="맑은 고딕" charset="0"/>
              </a:rPr>
              <a:t>모델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" name="그림 41" descr="C:/Users/Admin1/AppData/Roaming/PolarisOffice/ETemp/19772_10673440/fImage351129149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798570"/>
            <a:ext cx="4144010" cy="1516380"/>
          </a:xfrm>
          <a:prstGeom prst="roundRect"/>
          <a:solidFill>
            <a:srgbClr val="EDEDED"/>
          </a:solidFill>
        </p:spPr>
      </p:pic>
      <p:sp>
        <p:nvSpPr>
          <p:cNvPr id="108" name="텍스트 상자 42"/>
          <p:cNvSpPr txBox="1">
            <a:spLocks/>
          </p:cNvSpPr>
          <p:nvPr/>
        </p:nvSpPr>
        <p:spPr>
          <a:xfrm rot="0">
            <a:off x="1231900" y="5458460"/>
            <a:ext cx="40843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Terrain 오브젝트에 </a:t>
            </a:r>
            <a:r>
              <a:rPr sz="1800">
                <a:latin typeface="맑은 고딕" charset="0"/>
                <a:ea typeface="맑은 고딕" charset="0"/>
              </a:rPr>
              <a:t>Mesh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>
            <a:off x="1238885" y="518668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Start( ) 함수에서 </a:t>
            </a:r>
            <a:r>
              <a:rPr sz="1800">
                <a:latin typeface="맑은 고딕" charset="0"/>
                <a:ea typeface="맑은 고딕" charset="0"/>
              </a:rPr>
              <a:t>direction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변수에</a:t>
            </a:r>
            <a:r>
              <a:rPr sz="1800">
                <a:latin typeface="맑은 고딕" charset="0"/>
                <a:ea typeface="맑은 고딕" charset="0"/>
              </a:rPr>
              <a:t> 자신의 지역 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>
            <a:off x="1241425" y="295783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CameraShake </a:t>
            </a:r>
            <a:r>
              <a:rPr sz="1800">
                <a:latin typeface="맑은 고딕" charset="0"/>
                <a:ea typeface="맑은 고딕" charset="0"/>
              </a:rPr>
              <a:t>스크립트에서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float</a:t>
            </a:r>
            <a:r>
              <a:rPr sz="1800">
                <a:latin typeface="맑은 고딕" charset="0"/>
                <a:ea typeface="맑은 고딕" charset="0"/>
              </a:rPr>
              <a:t> 변수와 Vector3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 txBox="1">
            <a:spLocks/>
          </p:cNvSpPr>
          <p:nvPr/>
        </p:nvSpPr>
        <p:spPr>
          <a:xfrm rot="0">
            <a:off x="6831330" y="3277235"/>
            <a:ext cx="411734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Shake(float, float) </a:t>
            </a: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반복문</a:t>
            </a:r>
            <a:r>
              <a:rPr lang="ko-KR" sz="1800">
                <a:latin typeface="맑은 고딕" charset="0"/>
                <a:ea typeface="맑은 고딕" charset="0"/>
              </a:rPr>
              <a:t> 안에서 자기의 지역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원호의</a:t>
            </a:r>
            <a:r>
              <a:rPr lang="ko-KR" sz="1800">
                <a:latin typeface="맑은 고딕" charset="0"/>
                <a:ea typeface="맑은 고딕" charset="0"/>
              </a:rPr>
              <a:t> 랜덤 위치로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반복문이 끝나면 자신의 지역 </a:t>
            </a:r>
            <a:r>
              <a:rPr lang="ko-KR" sz="1800">
                <a:latin typeface="맑은 고딕" charset="0"/>
                <a:ea typeface="맑은 고딕" charset="0"/>
              </a:rPr>
              <a:t>위치에</a:t>
            </a:r>
            <a:r>
              <a:rPr lang="ko-KR" sz="1800">
                <a:latin typeface="맑은 고딕" charset="0"/>
                <a:ea typeface="맑은 고딕" charset="0"/>
              </a:rPr>
              <a:t> 다시 direction 변수를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0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230" cy="1361440"/>
          </a:xfrm>
          <a:prstGeom prst="roundRect"/>
          <a:solidFill>
            <a:srgbClr val="EDEDED"/>
          </a:solidFill>
        </p:spPr>
      </p:pic>
      <p:pic>
        <p:nvPicPr>
          <p:cNvPr id="101" name="그림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4074160"/>
            <a:ext cx="4130040" cy="1025525"/>
          </a:xfrm>
          <a:prstGeom prst="roundRect"/>
          <a:solidFill>
            <a:srgbClr val="EDEDED"/>
          </a:solidFill>
        </p:spPr>
      </p:pic>
      <p:pic>
        <p:nvPicPr>
          <p:cNvPr id="102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6530"/>
            <a:ext cx="4135120" cy="171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6820535" y="264541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Model</a:t>
            </a:r>
            <a:r>
              <a:rPr sz="1800">
                <a:latin typeface="맑은 고딕" charset="0"/>
                <a:ea typeface="맑은 고딕" charset="0"/>
              </a:rPr>
              <a:t> 폴더에 Bee 모델</a:t>
            </a:r>
            <a:r>
              <a:rPr lang="ko-KR" sz="1800">
                <a:latin typeface="맑은 고딕" charset="0"/>
                <a:ea typeface="맑은 고딕" charset="0"/>
              </a:rPr>
              <a:t>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22" descr="C:/Users/Admin1/AppData/Roaming/PolarisOffice/ETemp/19772_10673440/fImage5920292650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38275"/>
            <a:ext cx="1402080" cy="1105535"/>
          </a:xfrm>
          <a:prstGeom prst="roundRect"/>
          <a:solidFill>
            <a:srgbClr val="EDEDED"/>
          </a:solidFill>
        </p:spPr>
      </p:pic>
      <p:pic>
        <p:nvPicPr>
          <p:cNvPr id="115" name="그림 23" descr="C:/Users/Admin1/AppData/Roaming/PolarisOffice/ETemp/19772_10673440/fImage9967293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02955" y="1430020"/>
            <a:ext cx="2554605" cy="1129030"/>
          </a:xfrm>
          <a:prstGeom prst="roundRect"/>
          <a:solidFill>
            <a:srgbClr val="EDEDED"/>
          </a:solidFill>
        </p:spPr>
      </p:pic>
      <p:pic>
        <p:nvPicPr>
          <p:cNvPr id="116" name="그림 29" descr="C:/Users/Admin1/AppData/Roaming/PolarisOffice/ETemp/19772_10673440/fImage22421722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17815" y="1817370"/>
            <a:ext cx="628015" cy="354330"/>
          </a:xfrm>
          <a:prstGeom prst="rect"/>
          <a:noFill/>
        </p:spPr>
      </p:pic>
      <p:pic>
        <p:nvPicPr>
          <p:cNvPr id="117" name="그림 29" descr="C:/Users/Admin1/AppData/Roaming/PolarisOffice/ETemp/19772_10673440/fImage40763296500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721100"/>
            <a:ext cx="4152900" cy="1318260"/>
          </a:xfrm>
          <a:prstGeom prst="roundRect"/>
          <a:solidFill>
            <a:srgbClr val="EDEDED"/>
          </a:solidFill>
        </p:spPr>
      </p:pic>
      <p:sp>
        <p:nvSpPr>
          <p:cNvPr id="118" name="텍스트 상자 32"/>
          <p:cNvSpPr txBox="1">
            <a:spLocks/>
          </p:cNvSpPr>
          <p:nvPr/>
        </p:nvSpPr>
        <p:spPr>
          <a:xfrm rot="0">
            <a:off x="6822440" y="515429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Bee 오브젝트에 </a:t>
            </a:r>
            <a:r>
              <a:rPr sz="1800">
                <a:latin typeface="맑은 고딕" charset="0"/>
                <a:ea typeface="맑은 고딕" charset="0"/>
              </a:rPr>
              <a:t>Sphere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Collider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텍스트 상자 47"/>
          <p:cNvSpPr txBox="1">
            <a:spLocks/>
          </p:cNvSpPr>
          <p:nvPr/>
        </p:nvSpPr>
        <p:spPr>
          <a:xfrm rot="0">
            <a:off x="1238885" y="514286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나서 UI에 Button을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Hone</a:t>
            </a:r>
            <a:r>
              <a:rPr lang="ko-KR" sz="1800">
                <a:latin typeface="맑은 고딕" charset="0"/>
                <a:ea typeface="맑은 고딕" charset="0"/>
              </a:rPr>
              <a:t> Button이라는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48" descr="C:/Users/Admin1/AppData/Roaming/PolarisOffice/ETemp/19772_10673440/fImage26592327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757805" cy="3533140"/>
          </a:xfrm>
          <a:prstGeom prst="roundRect"/>
          <a:solidFill>
            <a:srgbClr val="EDEDED"/>
          </a:solidFill>
        </p:spPr>
      </p:pic>
      <p:pic>
        <p:nvPicPr>
          <p:cNvPr id="121" name="그림 49" descr="C:/Users/Admin1/AppData/Roaming/PolarisOffice/ETemp/19772_10673440/fImage7132324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0195" y="2308225"/>
            <a:ext cx="1275715" cy="18186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8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38885" y="519430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Character 오브젝트에 있는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컴포넌트에 Freeze </a:t>
            </a:r>
            <a:r>
              <a:rPr sz="1800">
                <a:latin typeface="맑은 고딕" charset="0"/>
                <a:ea typeface="맑은 고딕" charset="0"/>
              </a:rPr>
              <a:t>Ro</a:t>
            </a:r>
            <a:r>
              <a:rPr lang="ko-KR" sz="1800">
                <a:latin typeface="맑은 고딕" charset="0"/>
                <a:ea typeface="맑은 고딕" charset="0"/>
              </a:rPr>
              <a:t>tation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X,</a:t>
            </a:r>
            <a:r>
              <a:rPr lang="ko-KR" sz="1800">
                <a:latin typeface="맑은 고딕" charset="0"/>
                <a:ea typeface="맑은 고딕" charset="0"/>
              </a:rPr>
              <a:t> Y, Z 축을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 rot="0">
            <a:off x="6813550" y="4921885"/>
            <a:ext cx="41535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Bee Animator </a:t>
            </a:r>
            <a:r>
              <a:rPr sz="1800">
                <a:latin typeface="맑은 고딕" charset="0"/>
                <a:ea typeface="맑은 고딕" charset="0"/>
              </a:rPr>
              <a:t>Controller라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30" descr="C:/Users/Admin1/AppData/Roaming/PolarisOffice/ETemp/19772_10673440/fImage1582931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38275"/>
            <a:ext cx="4132580" cy="3644265"/>
          </a:xfrm>
          <a:prstGeom prst="roundRect"/>
          <a:solidFill>
            <a:srgbClr val="EDEDED"/>
          </a:solidFill>
        </p:spPr>
      </p:pic>
      <p:pic>
        <p:nvPicPr>
          <p:cNvPr id="113" name="그림 34" descr="C:/Users/Admin1/AppData/Roaming/PolarisOffice/ETemp/19772_10673440/fImage41571314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28750"/>
            <a:ext cx="4152900" cy="3352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8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>
            <a:off x="1247775" y="505714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Texture 폴더 아래에 있는 </a:t>
            </a:r>
            <a:r>
              <a:rPr sz="1800">
                <a:latin typeface="맑은 고딕" charset="0"/>
                <a:ea typeface="맑은 고딕" charset="0"/>
              </a:rPr>
              <a:t>Game</a:t>
            </a:r>
            <a:r>
              <a:rPr sz="1800">
                <a:latin typeface="맑은 고딕" charset="0"/>
                <a:ea typeface="맑은 고딕" charset="0"/>
              </a:rPr>
              <a:t> Texture 폴더에 Bee 텍스처를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Bee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>
            <a:off x="6813550" y="506031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Window의 </a:t>
            </a:r>
            <a:r>
              <a:rPr sz="1800">
                <a:latin typeface="맑은 고딕" charset="0"/>
                <a:ea typeface="맑은 고딕" charset="0"/>
              </a:rPr>
              <a:t>Rendering을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선택한</a:t>
            </a:r>
            <a:r>
              <a:rPr sz="1800">
                <a:latin typeface="맑은 고딕" charset="0"/>
                <a:ea typeface="맑은 고딕" charset="0"/>
              </a:rPr>
              <a:t> 다음 Lighting을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1424940"/>
            <a:ext cx="2900045" cy="1297305"/>
          </a:xfrm>
          <a:prstGeom prst="roundRect"/>
          <a:solidFill>
            <a:srgbClr val="EDEDED"/>
          </a:solidFill>
        </p:spPr>
      </p:pic>
      <p:pic>
        <p:nvPicPr>
          <p:cNvPr id="115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3905" y="1644650"/>
            <a:ext cx="814070" cy="829310"/>
          </a:xfrm>
          <a:prstGeom prst="roundRect"/>
          <a:solidFill>
            <a:srgbClr val="EDEDED"/>
          </a:solidFill>
        </p:spPr>
      </p:pic>
      <p:cxnSp>
        <p:nvCxnSpPr>
          <p:cNvPr id="116" name="도형 45"/>
          <p:cNvCxnSpPr>
            <a:stCxn id="115" idx="1"/>
          </p:cNvCxnSpPr>
          <p:nvPr/>
        </p:nvCxnSpPr>
        <p:spPr>
          <a:xfrm rot="0" flipH="1">
            <a:off x="2627630" y="2058670"/>
            <a:ext cx="1946910" cy="534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텍스트 상자 46"/>
          <p:cNvSpPr txBox="1">
            <a:spLocks/>
          </p:cNvSpPr>
          <p:nvPr/>
        </p:nvSpPr>
        <p:spPr>
          <a:xfrm>
            <a:off x="1240790" y="2828925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Bee 스크립트를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Bee</a:t>
            </a:r>
            <a:r>
              <a:rPr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3667125"/>
            <a:ext cx="1263015" cy="1269365"/>
          </a:xfrm>
          <a:prstGeom prst="roundRect"/>
          <a:solidFill>
            <a:srgbClr val="EDEDED"/>
          </a:solidFill>
        </p:spPr>
      </p:pic>
      <p:pic>
        <p:nvPicPr>
          <p:cNvPr id="119" name="그림 4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9065" y="3677920"/>
            <a:ext cx="2713990" cy="1249680"/>
          </a:xfrm>
          <a:prstGeom prst="roundRect"/>
          <a:solidFill>
            <a:srgbClr val="EDEDED"/>
          </a:solidFill>
        </p:spPr>
      </p:pic>
      <p:cxnSp>
        <p:nvCxnSpPr>
          <p:cNvPr id="120" name="도형 53"/>
          <p:cNvCxnSpPr/>
          <p:nvPr/>
        </p:nvCxnSpPr>
        <p:spPr>
          <a:xfrm rot="0" flipH="1">
            <a:off x="1869440" y="4091305"/>
            <a:ext cx="896620" cy="638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그림 5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21130"/>
            <a:ext cx="4135755" cy="35064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>
            <a:off x="1256030" y="5057140"/>
            <a:ext cx="41116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sz="1800">
                <a:latin typeface="맑은 고딕" charset="0"/>
                <a:ea typeface="맑은 고딕" charset="0"/>
              </a:rPr>
              <a:t>Material</a:t>
            </a:r>
            <a:r>
              <a:rPr sz="1800">
                <a:latin typeface="맑은 고딕" charset="0"/>
                <a:ea typeface="맑은 고딕" charset="0"/>
              </a:rPr>
              <a:t> 폴더에 Sky Box 머터리얼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SkyBox</a:t>
            </a:r>
            <a:r>
              <a:rPr lang="ko-KR" sz="1800">
                <a:latin typeface="맑은 고딕" charset="0"/>
                <a:ea typeface="맑은 고딕" charset="0"/>
              </a:rPr>
              <a:t> Material에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>
            <a:off x="6822440" y="533590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월드 공간에 있는 Bee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4220" y="1447165"/>
            <a:ext cx="2593340" cy="1094105"/>
          </a:xfrm>
          <a:prstGeom prst="roundRect"/>
          <a:solidFill>
            <a:srgbClr val="EDEDED"/>
          </a:solidFill>
        </p:spPr>
      </p:pic>
      <p:pic>
        <p:nvPicPr>
          <p:cNvPr id="123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38275"/>
            <a:ext cx="1379220" cy="1090930"/>
          </a:xfrm>
          <a:prstGeom prst="roundRect"/>
          <a:solidFill>
            <a:srgbClr val="EDEDED"/>
          </a:solidFill>
        </p:spPr>
      </p:pic>
      <p:cxnSp>
        <p:nvCxnSpPr>
          <p:cNvPr id="124" name="도형 7"/>
          <p:cNvCxnSpPr/>
          <p:nvPr/>
        </p:nvCxnSpPr>
        <p:spPr>
          <a:xfrm rot="0" flipV="1">
            <a:off x="7537450" y="1816735"/>
            <a:ext cx="922020" cy="638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상자 8"/>
          <p:cNvSpPr txBox="1">
            <a:spLocks/>
          </p:cNvSpPr>
          <p:nvPr/>
        </p:nvSpPr>
        <p:spPr>
          <a:xfrm>
            <a:off x="6830695" y="2665095"/>
            <a:ext cx="41275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Bee 오브젝트를 Project </a:t>
            </a:r>
            <a:r>
              <a:rPr sz="1800">
                <a:latin typeface="맑은 고딕" charset="0"/>
                <a:ea typeface="맑은 고딕" charset="0"/>
              </a:rPr>
              <a:t>폴더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아래에</a:t>
            </a:r>
            <a:r>
              <a:rPr sz="1800">
                <a:latin typeface="맑은 고딕" charset="0"/>
                <a:ea typeface="맑은 고딕" charset="0"/>
              </a:rPr>
              <a:t> 있는 Resources 폴더에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26865" cy="2352040"/>
          </a:xfrm>
          <a:prstGeom prst="roundRect"/>
          <a:solidFill>
            <a:srgbClr val="EDEDED"/>
          </a:solidFill>
        </p:spPr>
      </p:pic>
      <p:pic>
        <p:nvPicPr>
          <p:cNvPr id="127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1745" y="3944620"/>
            <a:ext cx="4122420" cy="1017270"/>
          </a:xfrm>
          <a:prstGeom prst="roundRect"/>
          <a:solidFill>
            <a:srgbClr val="EDEDED"/>
          </a:solidFill>
        </p:spPr>
      </p:pic>
      <p:cxnSp>
        <p:nvCxnSpPr>
          <p:cNvPr id="128" name="도형 15"/>
          <p:cNvCxnSpPr/>
          <p:nvPr/>
        </p:nvCxnSpPr>
        <p:spPr>
          <a:xfrm rot="0" flipV="1">
            <a:off x="3695700" y="1688465"/>
            <a:ext cx="1550670" cy="254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7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9620" y="3781425"/>
            <a:ext cx="2559050" cy="1421765"/>
          </a:xfrm>
          <a:prstGeom prst="roundRect"/>
          <a:solidFill>
            <a:srgbClr val="EDEDED"/>
          </a:solidFill>
        </p:spPr>
      </p:pic>
      <p:pic>
        <p:nvPicPr>
          <p:cNvPr id="130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84600"/>
            <a:ext cx="1379220" cy="1418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84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1" name="Rect 0"/>
          <p:cNvSpPr txBox="1">
            <a:spLocks/>
          </p:cNvSpPr>
          <p:nvPr/>
        </p:nvSpPr>
        <p:spPr>
          <a:xfrm rot="0">
            <a:off x="6822440" y="270002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Bee 오브젝트에 있는 </a:t>
            </a:r>
            <a:r>
              <a:rPr sz="1800">
                <a:latin typeface="맑은 고딕" charset="0"/>
                <a:ea typeface="맑은 고딕" charset="0"/>
              </a:rPr>
              <a:t>Sphere</a:t>
            </a:r>
            <a:r>
              <a:rPr sz="1800">
                <a:latin typeface="맑은 고딕" charset="0"/>
                <a:ea typeface="맑은 고딕" charset="0"/>
              </a:rPr>
              <a:t> Collider의 Center와 Radius를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3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1437640"/>
            <a:ext cx="4126865" cy="3765550"/>
          </a:xfrm>
          <a:prstGeom prst="roundRect"/>
          <a:solidFill>
            <a:srgbClr val="EDEDED"/>
          </a:solidFill>
        </p:spPr>
      </p:pic>
      <p:sp>
        <p:nvSpPr>
          <p:cNvPr id="132" name="텍스트 상자 34"/>
          <p:cNvSpPr txBox="1">
            <a:spLocks/>
          </p:cNvSpPr>
          <p:nvPr/>
        </p:nvSpPr>
        <p:spPr>
          <a:xfrm rot="0">
            <a:off x="1249045" y="5387340"/>
            <a:ext cx="4145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Bee 오브젝트에 Photon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3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26230" cy="1142365"/>
          </a:xfrm>
          <a:prstGeom prst="roundRect"/>
          <a:solidFill>
            <a:srgbClr val="EDEDED"/>
          </a:solidFill>
        </p:spPr>
      </p:pic>
      <p:pic>
        <p:nvPicPr>
          <p:cNvPr id="134" name="그림 41" descr="C:/Users/Admin1/AppData/Roaming/PolarisOffice/ETemp/19772_10673440/fImage12667350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3782695"/>
            <a:ext cx="4121150" cy="1248410"/>
          </a:xfrm>
          <a:prstGeom prst="roundRect"/>
          <a:solidFill>
            <a:srgbClr val="EDEDED"/>
          </a:solidFill>
        </p:spPr>
      </p:pic>
      <p:sp>
        <p:nvSpPr>
          <p:cNvPr id="135" name="텍스트 상자 45"/>
          <p:cNvSpPr txBox="1">
            <a:spLocks/>
          </p:cNvSpPr>
          <p:nvPr/>
        </p:nvSpPr>
        <p:spPr>
          <a:xfrm rot="0">
            <a:off x="6815455" y="511365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있는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sz="1800">
                <a:latin typeface="맑은 고딕" charset="0"/>
                <a:ea typeface="맑은 고딕" charset="0"/>
              </a:rPr>
              <a:t> Collider의 Center와 Height를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32" name="Rect 0"/>
          <p:cNvSpPr txBox="1">
            <a:spLocks/>
          </p:cNvSpPr>
          <p:nvPr/>
        </p:nvSpPr>
        <p:spPr>
          <a:xfrm rot="0">
            <a:off x="1249045" y="540448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Tags &amp; Layers에 Tag를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6" name="그림 1" descr="C:/Users/Admin1/AppData/Roaming/PolarisOffice/ETemp/19772_10673440/fImage381533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1447800" cy="1207135"/>
          </a:xfrm>
          <a:prstGeom prst="roundRect"/>
          <a:solidFill>
            <a:srgbClr val="EDEDED"/>
          </a:solidFill>
        </p:spPr>
      </p:pic>
      <p:pic>
        <p:nvPicPr>
          <p:cNvPr id="137" name="그림 7" descr="C:/Users/Admin1/AppData/Roaming/PolarisOffice/ETemp/19772_10673440/fImage877133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005" y="1430020"/>
            <a:ext cx="2541905" cy="1206500"/>
          </a:xfrm>
          <a:prstGeom prst="roundRect"/>
          <a:solidFill>
            <a:srgbClr val="EDEDED"/>
          </a:solidFill>
        </p:spPr>
      </p:pic>
      <p:sp>
        <p:nvSpPr>
          <p:cNvPr id="138" name="텍스트 상자 12"/>
          <p:cNvSpPr txBox="1">
            <a:spLocks/>
          </p:cNvSpPr>
          <p:nvPr/>
        </p:nvSpPr>
        <p:spPr>
          <a:xfrm rot="0">
            <a:off x="1251585" y="2788920"/>
            <a:ext cx="4124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Bee 오브젝트를 선택한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 Tag...를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9" name="그림 13" descr="C:/Users/Admin1/AppData/Roaming/PolarisOffice/ETemp/19772_10673440/fImage675833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3625850"/>
            <a:ext cx="4138930" cy="1680845"/>
          </a:xfrm>
          <a:prstGeom prst="roundRect"/>
          <a:solidFill>
            <a:srgbClr val="EDEDED"/>
          </a:solidFill>
        </p:spPr>
      </p:pic>
      <p:pic>
        <p:nvPicPr>
          <p:cNvPr id="140" name="그림 16" descr="C:/Users/Admin1/AppData/Roaming/PolarisOffice/ETemp/19772_10673440/fImage290234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2085"/>
            <a:ext cx="4135120" cy="944245"/>
          </a:xfrm>
          <a:prstGeom prst="roundRect"/>
          <a:solidFill>
            <a:srgbClr val="EDEDED"/>
          </a:solidFill>
        </p:spPr>
      </p:pic>
      <p:sp>
        <p:nvSpPr>
          <p:cNvPr id="141" name="텍스트 상자 19"/>
          <p:cNvSpPr txBox="1">
            <a:spLocks/>
          </p:cNvSpPr>
          <p:nvPr/>
        </p:nvSpPr>
        <p:spPr>
          <a:xfrm rot="0">
            <a:off x="6813550" y="2490470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New Tag Name에 </a:t>
            </a:r>
            <a:r>
              <a:rPr lang="ko-KR" sz="1800">
                <a:latin typeface="맑은 고딕" charset="0"/>
                <a:ea typeface="맑은 고딕" charset="0"/>
              </a:rPr>
              <a:t>Bee라는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 정의하고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2" name="그림 25" descr="C:/Users/Admin1/AppData/Roaming/PolarisOffice/ETemp/19772_10673440/fImage1199835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298825"/>
            <a:ext cx="4147185" cy="1740535"/>
          </a:xfrm>
          <a:prstGeom prst="roundRect"/>
          <a:solidFill>
            <a:srgbClr val="EDEDED"/>
          </a:solidFill>
        </p:spPr>
      </p:pic>
      <p:sp>
        <p:nvSpPr>
          <p:cNvPr id="143" name="텍스트 상자 28"/>
          <p:cNvSpPr txBox="1">
            <a:spLocks/>
          </p:cNvSpPr>
          <p:nvPr/>
        </p:nvSpPr>
        <p:spPr>
          <a:xfrm rot="0">
            <a:off x="6812280" y="5128260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Game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32" name="Rect 0"/>
          <p:cNvSpPr txBox="1">
            <a:spLocks/>
          </p:cNvSpPr>
          <p:nvPr/>
        </p:nvSpPr>
        <p:spPr>
          <a:xfrm rot="0">
            <a:off x="6813550" y="262255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bee 오브젝트에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 </a:t>
            </a:r>
            <a:r>
              <a:rPr lang="ko-KR" sz="1800">
                <a:latin typeface="맑은 고딕" charset="0"/>
                <a:ea typeface="맑은 고딕" charset="0"/>
              </a:rPr>
              <a:t>GameObject 변수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float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7" name="Picture " descr="C:/Users/Admin1/AppData/Roaming/PolarisOffice/ETemp/19772_10673440/fImage877134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5115" y="1421130"/>
            <a:ext cx="2550795" cy="1275080"/>
          </a:xfrm>
          <a:prstGeom prst="roundRect"/>
          <a:solidFill>
            <a:srgbClr val="EDEDED"/>
          </a:solidFill>
        </p:spPr>
      </p:pic>
      <p:sp>
        <p:nvSpPr>
          <p:cNvPr id="138" name="Rect 0"/>
          <p:cNvSpPr txBox="1">
            <a:spLocks/>
          </p:cNvSpPr>
          <p:nvPr/>
        </p:nvSpPr>
        <p:spPr>
          <a:xfrm rot="0">
            <a:off x="1251585" y="2814955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Bee 오브젝트를 선택한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ag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Bee로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5" name="그림 29" descr="C:/Users/Admin1/AppData/Roaming/PolarisOffice/ETemp/19772_10673440/fImage4739361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1421130"/>
            <a:ext cx="1464945" cy="1283335"/>
          </a:xfrm>
          <a:prstGeom prst="roundRect"/>
          <a:solidFill>
            <a:srgbClr val="EDEDED"/>
          </a:solidFill>
        </p:spPr>
      </p:pic>
      <p:pic>
        <p:nvPicPr>
          <p:cNvPr id="146" name="그림 31" descr="C:/Users/Admin1/AppData/Roaming/PolarisOffice/ETemp/19772_10673440/fImage3340836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4305"/>
            <a:ext cx="4126230" cy="1091565"/>
          </a:xfrm>
          <a:prstGeom prst="roundRect"/>
          <a:solidFill>
            <a:srgbClr val="EDEDED"/>
          </a:solidFill>
        </p:spPr>
      </p:pic>
      <p:sp>
        <p:nvSpPr>
          <p:cNvPr id="150" name="텍스트 상자 43"/>
          <p:cNvSpPr txBox="1">
            <a:spLocks/>
          </p:cNvSpPr>
          <p:nvPr/>
        </p:nvSpPr>
        <p:spPr>
          <a:xfrm rot="0">
            <a:off x="1240790" y="5445125"/>
            <a:ext cx="41363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Home Button의 앵커를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1" name="그림 44" descr="C:/Users/Admin1/AppData/Roaming/PolarisOffice/ETemp/19772_10673440/fImage1176432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660775"/>
            <a:ext cx="4126865" cy="1637030"/>
          </a:xfrm>
          <a:prstGeom prst="roundRect"/>
          <a:solidFill>
            <a:srgbClr val="EDEDED"/>
          </a:solidFill>
        </p:spPr>
      </p:pic>
      <p:sp>
        <p:nvSpPr>
          <p:cNvPr id="153" name="텍스트 상자 55"/>
          <p:cNvSpPr txBox="1">
            <a:spLocks/>
          </p:cNvSpPr>
          <p:nvPr/>
        </p:nvSpPr>
        <p:spPr>
          <a:xfrm rot="0">
            <a:off x="6816090" y="514032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target 변수에 월드 </a:t>
            </a:r>
            <a:r>
              <a:rPr sz="1800">
                <a:latin typeface="맑은 고딕" charset="0"/>
                <a:ea typeface="맑은 고딕" charset="0"/>
              </a:rPr>
              <a:t>공간에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캐릭터를 찾은 다음 </a:t>
            </a:r>
            <a:r>
              <a:rPr lang="ko-KR" sz="1800">
                <a:latin typeface="맑은 고딕" charset="0"/>
                <a:ea typeface="맑은 고딕" charset="0"/>
              </a:rPr>
              <a:t>방향을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4" name="그림 56" descr="C:/Users/Admin1/AppData/Roaming/PolarisOffice/ETemp/19772_10673440/fImage38659384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686175"/>
            <a:ext cx="4134485" cy="13620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9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38" name="Rect 0"/>
          <p:cNvSpPr txBox="1">
            <a:spLocks/>
          </p:cNvSpPr>
          <p:nvPr/>
        </p:nvSpPr>
        <p:spPr>
          <a:xfrm rot="0">
            <a:off x="1251585" y="261683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Start( 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방</a:t>
            </a:r>
            <a:r>
              <a:rPr lang="ko-KR" sz="1800">
                <a:latin typeface="맑은 고딕" charset="0"/>
                <a:ea typeface="맑은 고딕" charset="0"/>
              </a:rPr>
              <a:t>향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 속도를 계산한 다음 </a:t>
            </a:r>
            <a:r>
              <a:rPr lang="ko-KR" sz="1800">
                <a:latin typeface="맑은 고딕" charset="0"/>
                <a:ea typeface="맑은 고딕" charset="0"/>
              </a:rPr>
              <a:t>자신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값으로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0" name="Rect 0"/>
          <p:cNvSpPr txBox="1">
            <a:spLocks/>
          </p:cNvSpPr>
          <p:nvPr/>
        </p:nvSpPr>
        <p:spPr>
          <a:xfrm rot="0">
            <a:off x="1249680" y="5194935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Resoureces 폴더에 있는 Bee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3" name="Rect 0"/>
          <p:cNvSpPr txBox="1">
            <a:spLocks/>
          </p:cNvSpPr>
          <p:nvPr/>
        </p:nvSpPr>
        <p:spPr>
          <a:xfrm rot="0">
            <a:off x="6824980" y="4330065"/>
            <a:ext cx="41154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lang="ko-KR" sz="1800">
                <a:latin typeface="맑은 고딕" charset="0"/>
                <a:ea typeface="맑은 고딕" charset="0"/>
              </a:rPr>
              <a:t> 폴더에 Bee Animator를 </a:t>
            </a:r>
            <a:r>
              <a:rPr lang="ko-KR"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Bee 애니메이터 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5" name="그림 59" descr="C:/Users/Admin1/AppData/Roaming/PolarisOffice/ETemp/19772_10673440/fImage19151398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1430020"/>
            <a:ext cx="4124960" cy="1068705"/>
          </a:xfrm>
          <a:prstGeom prst="roundRect"/>
          <a:solidFill>
            <a:srgbClr val="EDEDED"/>
          </a:solidFill>
        </p:spPr>
      </p:pic>
      <p:pic>
        <p:nvPicPr>
          <p:cNvPr id="156" name="그림 63" descr="C:/Users/Admin1/AppData/Roaming/PolarisOffice/ETemp/19772_10673440/fImage4492400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8570" y="3718560"/>
            <a:ext cx="4108450" cy="1286510"/>
          </a:xfrm>
          <a:prstGeom prst="roundRect"/>
          <a:solidFill>
            <a:srgbClr val="EDEDED"/>
          </a:solidFill>
        </p:spPr>
      </p:pic>
      <p:pic>
        <p:nvPicPr>
          <p:cNvPr id="157" name="그림 66" descr="C:/Users/Admin1/AppData/Roaming/PolarisOffice/ETemp/19772_10673440/fImage17318401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1426210"/>
            <a:ext cx="4130675" cy="1692275"/>
          </a:xfrm>
          <a:prstGeom prst="roundRect"/>
          <a:solidFill>
            <a:srgbClr val="EDEDED"/>
          </a:solidFill>
        </p:spPr>
      </p:pic>
      <p:pic>
        <p:nvPicPr>
          <p:cNvPr id="158" name="그림 69" descr="C:/Users/Admin1/AppData/Roaming/PolarisOffice/ETemp/19772_10673440/fImage4694402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298825"/>
            <a:ext cx="4126230" cy="922020"/>
          </a:xfrm>
          <a:prstGeom prst="roundRect"/>
          <a:solidFill>
            <a:srgbClr val="EDEDED"/>
          </a:solidFill>
        </p:spPr>
      </p:pic>
      <p:cxnSp>
        <p:nvCxnSpPr>
          <p:cNvPr id="159" name="도형 72"/>
          <p:cNvCxnSpPr/>
          <p:nvPr/>
        </p:nvCxnSpPr>
        <p:spPr>
          <a:xfrm rot="0" flipV="1">
            <a:off x="8096885" y="1739900"/>
            <a:ext cx="2731135" cy="18440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30" name="그림 18" descr="C:/Users/Admin1/AppData/Roaming/PolarisOffice/ETemp/8912_22674152/fImage5805152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4117975" cy="1671955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248410" y="3277870"/>
            <a:ext cx="411035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</a:t>
            </a:r>
            <a:r>
              <a:rPr lang="ko-KR" sz="1800">
                <a:latin typeface="맑은 고딕" charset="0"/>
                <a:ea typeface="맑은 고딕" charset="0"/>
              </a:rPr>
              <a:t>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Transform </a:t>
            </a:r>
            <a:r>
              <a:rPr lang="ko-KR" sz="1800">
                <a:latin typeface="맑은 고딕" charset="0"/>
                <a:ea typeface="맑은 고딕" charset="0"/>
              </a:rPr>
              <a:t>View는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서로의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조작하기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사용 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자기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동작할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있습니다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30695" y="521081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Cameara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 descr="C:/Users/Admin1/AppData/Roaming/PolarisOffice/ETemp/8912_22674152/fImage1208023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6730" y="1447165"/>
            <a:ext cx="4126865" cy="3566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48957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Camera 오브젝트를 </a:t>
            </a:r>
            <a:r>
              <a:rPr sz="1800">
                <a:latin typeface="맑은 고딕" charset="0"/>
                <a:ea typeface="맑은 고딕" charset="0"/>
              </a:rPr>
              <a:t>생성합니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319849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Main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Picture " descr="C:/Users/Admin1/AppData/Roaming/PolarisOffice/ETemp/8912_22674152/fImage1196736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4143375" cy="1619885"/>
          </a:xfrm>
          <a:prstGeom prst="roundRect"/>
          <a:solidFill>
            <a:srgbClr val="EDEDED"/>
          </a:solidFill>
        </p:spPr>
      </p:pic>
      <p:pic>
        <p:nvPicPr>
          <p:cNvPr id="43" name="Picture " descr="C:/Users/Admin1/AppData/Roaming/PolarisOffice/ETemp/8912_22674152/fImage463436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040505"/>
            <a:ext cx="1671955" cy="1059180"/>
          </a:xfrm>
          <a:prstGeom prst="roundRect"/>
          <a:solidFill>
            <a:srgbClr val="EDEDED"/>
          </a:solidFill>
        </p:spPr>
      </p:pic>
      <p:pic>
        <p:nvPicPr>
          <p:cNvPr id="44" name="Picture " descr="C:/Users/Admin1/AppData/Roaming/PolarisOffice/ETemp/8912_22674152/fImage730436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9270" y="4039870"/>
            <a:ext cx="2343785" cy="1072515"/>
          </a:xfrm>
          <a:prstGeom prst="roundRect"/>
          <a:solidFill>
            <a:srgbClr val="EDEDED"/>
          </a:solidFill>
        </p:spPr>
      </p:pic>
      <p:sp>
        <p:nvSpPr>
          <p:cNvPr id="45" name="Rect 0"/>
          <p:cNvSpPr txBox="1">
            <a:spLocks/>
          </p:cNvSpPr>
          <p:nvPr/>
        </p:nvSpPr>
        <p:spPr>
          <a:xfrm rot="0">
            <a:off x="1240790" y="52171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 descr="C:/Users/Admin1/AppData/Roaming/PolarisOffice/ETemp/8912_22674152/fImage224217227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60015" y="4380865"/>
            <a:ext cx="625475" cy="351790"/>
          </a:xfrm>
          <a:prstGeom prst="rect"/>
          <a:noFill/>
        </p:spPr>
      </p:pic>
      <p:pic>
        <p:nvPicPr>
          <p:cNvPr id="47" name="그림 31" descr="C:/Users/Admin1/AppData/Roaming/PolarisOffice/ETemp/8912_22674152/fImage7569238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7325"/>
            <a:ext cx="2489835" cy="3797300"/>
          </a:xfrm>
          <a:prstGeom prst="roundRect"/>
          <a:solidFill>
            <a:srgbClr val="EDEDED"/>
          </a:solidFill>
        </p:spPr>
      </p:pic>
      <p:pic>
        <p:nvPicPr>
          <p:cNvPr id="48" name="그림 32" descr="C:/Users/Admin1/AppData/Roaming/PolarisOffice/ETemp/8912_22674152/fImage12549372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243455"/>
            <a:ext cx="1482090" cy="2374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13550" y="522224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Camera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 </a:t>
            </a:r>
            <a:r>
              <a:rPr sz="1800">
                <a:latin typeface="맑은 고딕" charset="0"/>
                <a:ea typeface="맑은 고딕" charset="0"/>
              </a:rPr>
              <a:t>tag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그리고 </a:t>
            </a:r>
            <a:r>
              <a:rPr lang="ko-KR" sz="1800">
                <a:latin typeface="맑은 고딕" charset="0"/>
                <a:ea typeface="맑은 고딕" charset="0"/>
              </a:rPr>
              <a:t>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4" descr="C:/Users/Admin1/AppData/Roaming/PolarisOffice/ETemp/8912_22674152/fImage463635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99500" y="1464310"/>
            <a:ext cx="2258060" cy="1482090"/>
          </a:xfrm>
          <a:prstGeom prst="roundRect"/>
          <a:solidFill>
            <a:srgbClr val="EDEDED"/>
          </a:solidFill>
        </p:spPr>
      </p:pic>
      <p:pic>
        <p:nvPicPr>
          <p:cNvPr id="49" name="그림 26" descr="C:/Users/Admin1/AppData/Roaming/PolarisOffice/ETemp/8912_22674152/fImage1295935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654175" cy="1499870"/>
          </a:xfrm>
          <a:prstGeom prst="roundRect"/>
          <a:solidFill>
            <a:srgbClr val="EDEDED"/>
          </a:solidFill>
        </p:spPr>
      </p:pic>
      <p:sp>
        <p:nvSpPr>
          <p:cNvPr id="50" name="텍스트 상자 29"/>
          <p:cNvSpPr txBox="1">
            <a:spLocks/>
          </p:cNvSpPr>
          <p:nvPr/>
        </p:nvSpPr>
        <p:spPr>
          <a:xfrm rot="0">
            <a:off x="6816090" y="305498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월드 공간에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35" descr="C:/Users/Admin1/AppData/Roaming/PolarisOffice/ETemp/8912_22674152/fImage33025169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550160" cy="2464435"/>
          </a:xfrm>
          <a:prstGeom prst="roundRect"/>
          <a:solidFill>
            <a:srgbClr val="EDEDED"/>
          </a:solidFill>
        </p:spPr>
      </p:pic>
      <p:pic>
        <p:nvPicPr>
          <p:cNvPr id="52" name="그림 36" descr="C:/Users/Admin1/AppData/Roaming/PolarisOffice/ETemp/8912_22674152/fImage5605170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7205" y="3152775"/>
            <a:ext cx="723900" cy="749935"/>
          </a:xfrm>
          <a:prstGeom prst="roundRect"/>
          <a:solidFill>
            <a:srgbClr val="EDEDED"/>
          </a:solidFill>
        </p:spPr>
      </p:pic>
      <p:sp>
        <p:nvSpPr>
          <p:cNvPr id="53" name="텍스트 상자 37"/>
          <p:cNvSpPr txBox="1">
            <a:spLocks/>
          </p:cNvSpPr>
          <p:nvPr/>
        </p:nvSpPr>
        <p:spPr>
          <a:xfrm rot="0">
            <a:off x="1240790" y="4120515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Game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39"/>
          <p:cNvCxnSpPr>
            <a:stCxn id="52" idx="0"/>
            <a:endCxn id="56" idx="2"/>
          </p:cNvCxnSpPr>
          <p:nvPr/>
        </p:nvCxnSpPr>
        <p:spPr>
          <a:xfrm rot="0" flipV="1">
            <a:off x="4668520" y="2773680"/>
            <a:ext cx="13335" cy="3797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40" descr="C:/Users/Admin1/AppData/Roaming/PolarisOffice/ETemp/8912_22674152/fImage5830378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9545" y="1438275"/>
            <a:ext cx="1404620" cy="1336040"/>
          </a:xfrm>
          <a:prstGeom prst="roundRect"/>
          <a:solidFill>
            <a:srgbClr val="EDEDED"/>
          </a:solidFill>
        </p:spPr>
      </p:pic>
      <p:pic>
        <p:nvPicPr>
          <p:cNvPr id="57" name="그림 43" descr="C:/Users/Admin1/AppData/Roaming/PolarisOffice/ETemp/8912_22674152/fImage12322239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41750"/>
            <a:ext cx="4135120" cy="1292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484187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 Canvas를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World Space Canvas라는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18630" y="2748280"/>
            <a:ext cx="4138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Canvas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Space로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38275"/>
            <a:ext cx="4148455" cy="1206500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114925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World Space Canvas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크기와 위치를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4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1997710"/>
            <a:ext cx="1301115" cy="1999615"/>
          </a:xfrm>
          <a:prstGeom prst="roundRect"/>
          <a:solidFill>
            <a:srgbClr val="EDEDED"/>
          </a:solidFill>
        </p:spPr>
      </p:pic>
      <p:pic>
        <p:nvPicPr>
          <p:cNvPr id="74" name="그림 4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679065" cy="3195955"/>
          </a:xfrm>
          <a:prstGeom prst="roundRect"/>
          <a:solidFill>
            <a:srgbClr val="EDEDED"/>
          </a:solidFill>
        </p:spPr>
      </p:pic>
      <p:pic>
        <p:nvPicPr>
          <p:cNvPr id="75" name="그림 5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781425"/>
            <a:ext cx="4161155" cy="12407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1900" y="503110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World Space </a:t>
            </a:r>
            <a:r>
              <a:rPr lang="ko-KR" sz="1800">
                <a:latin typeface="맑은 고딕" charset="0"/>
                <a:ea typeface="맑은 고딕" charset="0"/>
              </a:rPr>
              <a:t>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Picture " descr="C:/Users/Admin1/AppData/Roaming/PolarisOffice/ETemp/8912_22674152/fImage217426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30725" y="2679065"/>
            <a:ext cx="843280" cy="889000"/>
          </a:xfrm>
          <a:prstGeom prst="roundRect"/>
          <a:solidFill>
            <a:srgbClr val="EDEDED"/>
          </a:solidFill>
        </p:spPr>
      </p:pic>
      <p:sp>
        <p:nvSpPr>
          <p:cNvPr id="70" name="Rect 0"/>
          <p:cNvSpPr txBox="1">
            <a:spLocks/>
          </p:cNvSpPr>
          <p:nvPr/>
        </p:nvSpPr>
        <p:spPr>
          <a:xfrm rot="0">
            <a:off x="6807835" y="502856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World Space 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</a:t>
            </a:r>
            <a:r>
              <a:rPr lang="ko-KR" sz="1800">
                <a:latin typeface="맑은 고딕" charset="0"/>
                <a:ea typeface="맑은 고딕" charset="0"/>
              </a:rPr>
              <a:t>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</a:t>
            </a:r>
            <a:r>
              <a:rPr lang="ko-KR" sz="1800">
                <a:latin typeface="맑은 고딕" charset="0"/>
                <a:ea typeface="맑은 고딕" charset="0"/>
              </a:rPr>
              <a:t> Text를 </a:t>
            </a:r>
            <a:r>
              <a:rPr lang="ko-KR" sz="1800">
                <a:latin typeface="맑은 고딕" charset="0"/>
                <a:ea typeface="맑은 고딕" charset="0"/>
              </a:rPr>
              <a:t>생성하고 Nick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Picture " descr="C:/Users/Admin1/AppData/Roaming/PolarisOffice/ETemp/8912_22674152/fImage10879390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3134995" cy="3360420"/>
          </a:xfrm>
          <a:prstGeom prst="roundRect"/>
          <a:solidFill>
            <a:srgbClr val="EDEDED"/>
          </a:solidFill>
        </p:spPr>
      </p:pic>
      <p:cxnSp>
        <p:nvCxnSpPr>
          <p:cNvPr id="76" name="도형 53"/>
          <p:cNvCxnSpPr>
            <a:stCxn id="65" idx="1"/>
          </p:cNvCxnSpPr>
          <p:nvPr/>
        </p:nvCxnSpPr>
        <p:spPr>
          <a:xfrm rot="0" flipH="1">
            <a:off x="4091940" y="3122930"/>
            <a:ext cx="439420" cy="14173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54" descr="C:/Users/Admin1/AppData/Roaming/PolarisOffice/ETemp/8912_22674152/fImage24648398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0020"/>
            <a:ext cx="2645410" cy="3385820"/>
          </a:xfrm>
          <a:prstGeom prst="roundRect"/>
          <a:solidFill>
            <a:srgbClr val="EDEDED"/>
          </a:solidFill>
        </p:spPr>
      </p:pic>
      <p:pic>
        <p:nvPicPr>
          <p:cNvPr id="78" name="그림 57" descr="C:/Users/Admin1/AppData/Roaming/PolarisOffice/ETemp/8912_22674152/fImage11453399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5485" y="2077720"/>
            <a:ext cx="1344295" cy="2083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3" name="텍스트 상자 3"/>
          <p:cNvSpPr txBox="1">
            <a:spLocks/>
          </p:cNvSpPr>
          <p:nvPr/>
        </p:nvSpPr>
        <p:spPr>
          <a:xfrm rot="0">
            <a:off x="1249045" y="261493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Text 변수를 선언한 다음 </a:t>
            </a:r>
            <a:r>
              <a:rPr lang="ko-KR" sz="1800">
                <a:latin typeface="맑은 고딕" charset="0"/>
                <a:ea typeface="맑은 고딕" charset="0"/>
              </a:rPr>
              <a:t>MonoBeha</a:t>
            </a:r>
            <a:r>
              <a:rPr lang="ko-KR" sz="1800">
                <a:latin typeface="맑은 고딕" charset="0"/>
                <a:ea typeface="맑은 고딕" charset="0"/>
              </a:rPr>
              <a:t>viourPu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클래스를 </a:t>
            </a:r>
            <a:r>
              <a:rPr lang="ko-KR" sz="1800">
                <a:latin typeface="맑은 고딕" charset="0"/>
                <a:ea typeface="맑은 고딕" charset="0"/>
              </a:rPr>
              <a:t>상속받도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1" descr="C:/Users/Admin1/AppData/Roaming/PolarisOffice/ETemp/26132_20377648/fImage2596315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35120" cy="1034415"/>
          </a:xfrm>
          <a:prstGeom prst="roundRect"/>
          <a:solidFill>
            <a:srgbClr val="EDEDED"/>
          </a:solidFill>
        </p:spPr>
      </p:pic>
      <p:sp>
        <p:nvSpPr>
          <p:cNvPr id="75" name="텍스트 상자 4"/>
          <p:cNvSpPr txBox="1">
            <a:spLocks/>
          </p:cNvSpPr>
          <p:nvPr/>
        </p:nvSpPr>
        <p:spPr>
          <a:xfrm rot="0">
            <a:off x="1240790" y="5160010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Start( ) 함수에서 </a:t>
            </a:r>
            <a:r>
              <a:rPr lang="ko-KR" sz="1800">
                <a:latin typeface="맑은 고딕" charset="0"/>
                <a:ea typeface="맑은 고딕" charset="0"/>
              </a:rPr>
              <a:t>NickName에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PhotonView의 닉네임을 </a:t>
            </a:r>
            <a:r>
              <a:rPr lang="ko-KR" sz="1800">
                <a:latin typeface="맑은 고딕" charset="0"/>
                <a:ea typeface="맑은 고딕" charset="0"/>
              </a:rPr>
              <a:t>넣</a:t>
            </a:r>
            <a:r>
              <a:rPr lang="ko-KR" sz="1800">
                <a:latin typeface="맑은 고딕" charset="0"/>
                <a:ea typeface="맑은 고딕" charset="0"/>
              </a:rPr>
              <a:t>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6" descr="C:/Users/Admin1/AppData/Roaming/PolarisOffice/ETemp/26132_20377648/fImage19855243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3987800"/>
            <a:ext cx="4147185" cy="1034415"/>
          </a:xfrm>
          <a:prstGeom prst="roundRect"/>
          <a:solidFill>
            <a:srgbClr val="EDEDED"/>
          </a:solidFill>
        </p:spPr>
      </p:pic>
      <p:pic>
        <p:nvPicPr>
          <p:cNvPr id="77" name="그림 9" descr="C:/Users/Admin1/AppData/Roaming/PolarisOffice/ETemp/26132_20377648/fImage20530244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948055"/>
          </a:xfrm>
          <a:prstGeom prst="roundRect"/>
          <a:solidFill>
            <a:srgbClr val="EDEDED"/>
          </a:solidFill>
        </p:spPr>
      </p:pic>
      <p:sp>
        <p:nvSpPr>
          <p:cNvPr id="78" name="텍스트 상자 12"/>
          <p:cNvSpPr txBox="1">
            <a:spLocks/>
          </p:cNvSpPr>
          <p:nvPr/>
        </p:nvSpPr>
        <p:spPr>
          <a:xfrm rot="0">
            <a:off x="6816090" y="255714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 ) 함수에서 자신의 </a:t>
            </a:r>
            <a:r>
              <a:rPr lang="ko-KR" sz="1800">
                <a:latin typeface="맑은 고딕" charset="0"/>
                <a:ea typeface="맑은 고딕" charset="0"/>
              </a:rPr>
              <a:t>앞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앞 </a:t>
            </a:r>
            <a:r>
              <a:rPr lang="ko-KR" sz="1800">
                <a:latin typeface="맑은 고딕" charset="0"/>
                <a:ea typeface="맑은 고딕" charset="0"/>
              </a:rPr>
              <a:t>방향으로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9" descr="C:/Users/Admin1/AppData/Roaming/PolarisOffice/ETemp/26132_20377648/fImage11453399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3653155"/>
            <a:ext cx="1181100" cy="1170940"/>
          </a:xfrm>
          <a:prstGeom prst="roundRect"/>
          <a:solidFill>
            <a:srgbClr val="EDEDED"/>
          </a:solidFill>
        </p:spPr>
      </p:pic>
      <p:pic>
        <p:nvPicPr>
          <p:cNvPr id="80" name="그림 20" descr="C:/Users/Admin1/AppData/Roaming/PolarisOffice/ETemp/26132_20377648/fImage7479219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2920" y="3651885"/>
            <a:ext cx="2834640" cy="1163955"/>
          </a:xfrm>
          <a:prstGeom prst="roundRect"/>
          <a:solidFill>
            <a:srgbClr val="EDEDED"/>
          </a:solidFill>
        </p:spPr>
      </p:pic>
      <p:sp>
        <p:nvSpPr>
          <p:cNvPr id="81" name="텍스트 상자 21"/>
          <p:cNvSpPr txBox="1">
            <a:spLocks/>
          </p:cNvSpPr>
          <p:nvPr/>
        </p:nvSpPr>
        <p:spPr>
          <a:xfrm rot="0">
            <a:off x="6816090" y="4973320"/>
            <a:ext cx="414083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스크립트의 Nick Name 변수에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22"/>
          <p:cNvCxnSpPr/>
          <p:nvPr/>
        </p:nvCxnSpPr>
        <p:spPr>
          <a:xfrm rot="0" flipV="1">
            <a:off x="7813040" y="4539615"/>
            <a:ext cx="3092450" cy="2413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696970"/>
            <a:ext cx="412940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</a:t>
            </a:r>
            <a:r>
              <a:rPr lang="ko-KR" sz="1800">
                <a:latin typeface="맑은 고딕" charset="0"/>
                <a:ea typeface="맑은 고딕" charset="0"/>
              </a:rPr>
              <a:t> Size와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Horizontal</a:t>
            </a:r>
            <a:r>
              <a:rPr lang="ko-KR" sz="1800">
                <a:latin typeface="맑은 고딕" charset="0"/>
                <a:ea typeface="맑은 고딕" charset="0"/>
              </a:rPr>
              <a:t> Overflow와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Overflow를</a:t>
            </a:r>
            <a:r>
              <a:rPr lang="ko-KR" sz="1800">
                <a:latin typeface="맑은 고딕" charset="0"/>
                <a:ea typeface="맑은 고딕" charset="0"/>
              </a:rPr>
              <a:t> Overflow로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Color를</a:t>
            </a:r>
            <a:r>
              <a:rPr lang="ko-KR" sz="1800">
                <a:latin typeface="맑은 고딕" charset="0"/>
                <a:ea typeface="맑은 고딕" charset="0"/>
              </a:rPr>
              <a:t> 초록색 RGB </a:t>
            </a:r>
            <a:r>
              <a:rPr lang="ko-KR" sz="1800">
                <a:latin typeface="맑은 고딕" charset="0"/>
                <a:ea typeface="맑은 고딕" charset="0"/>
              </a:rPr>
              <a:t>(0,255,0)로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Picture " descr="C:/Users/Admin1/AppData/Roaming/PolarisOffice/ETemp/26132_20377648/fImage19168289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6070" cy="2070100"/>
          </a:xfrm>
          <a:prstGeom prst="roundRect"/>
          <a:solidFill>
            <a:srgbClr val="EDEDED"/>
          </a:solidFill>
        </p:spPr>
      </p:pic>
      <p:pic>
        <p:nvPicPr>
          <p:cNvPr id="73" name="그림 15" descr="C:/Users/Admin1/AppData/Roaming/PolarisOffice/ETemp/26132_20377648/fImage2049524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4161155" cy="3695700"/>
          </a:xfrm>
          <a:prstGeom prst="roundRect"/>
          <a:solidFill>
            <a:srgbClr val="EDEDED"/>
          </a:solidFill>
        </p:spPr>
      </p:pic>
      <p:sp>
        <p:nvSpPr>
          <p:cNvPr id="74" name="텍스트 상자 18"/>
          <p:cNvSpPr txBox="1">
            <a:spLocks/>
          </p:cNvSpPr>
          <p:nvPr/>
        </p:nvSpPr>
        <p:spPr>
          <a:xfrm rot="0">
            <a:off x="1240155" y="536257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Nick Name 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크기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80" name="그림 2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574415"/>
            <a:ext cx="4154170" cy="1730375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>
            <a:off x="1238885" y="5453380"/>
            <a:ext cx="41376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Character 오브젝트에 </a:t>
            </a:r>
            <a:r>
              <a:rPr sz="1800">
                <a:latin typeface="맑은 고딕" charset="0"/>
                <a:ea typeface="맑은 고딕" charset="0"/>
              </a:rPr>
              <a:t>Rigidbody</a:t>
            </a:r>
            <a:r>
              <a:rPr sz="1800">
                <a:latin typeface="맑은 고딕" charset="0"/>
                <a:ea typeface="맑은 고딕" charset="0"/>
              </a:rPr>
              <a:t>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2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42895" y="1447800"/>
            <a:ext cx="2541270" cy="904240"/>
          </a:xfrm>
          <a:prstGeom prst="roundRect"/>
          <a:solidFill>
            <a:srgbClr val="EDEDED"/>
          </a:solidFill>
        </p:spPr>
      </p:pic>
      <p:pic>
        <p:nvPicPr>
          <p:cNvPr id="84" name="그림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38275"/>
            <a:ext cx="1393190" cy="922655"/>
          </a:xfrm>
          <a:prstGeom prst="roundRect"/>
          <a:solidFill>
            <a:srgbClr val="EDEDED"/>
          </a:solidFill>
        </p:spPr>
      </p:pic>
      <p:sp>
        <p:nvSpPr>
          <p:cNvPr id="85" name="텍스트 상자 31"/>
          <p:cNvSpPr txBox="1">
            <a:spLocks/>
          </p:cNvSpPr>
          <p:nvPr/>
        </p:nvSpPr>
        <p:spPr>
          <a:xfrm rot="0">
            <a:off x="1250315" y="245872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</a:t>
            </a:r>
            <a:r>
              <a:rPr lang="ko-KR" sz="1800">
                <a:latin typeface="맑은 고딕" charset="0"/>
                <a:ea typeface="맑은 고딕" charset="0"/>
              </a:rPr>
              <a:t>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 폴더에 Photon Animator </a:t>
            </a:r>
            <a:r>
              <a:rPr lang="ko-KR" sz="1800">
                <a:latin typeface="맑은 고딕" charset="0"/>
                <a:ea typeface="맑은 고딕" charset="0"/>
              </a:rPr>
              <a:t>Controller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32"/>
          <p:cNvCxnSpPr/>
          <p:nvPr/>
        </p:nvCxnSpPr>
        <p:spPr>
          <a:xfrm rot="0" flipH="1">
            <a:off x="1843405" y="1826260"/>
            <a:ext cx="1094740" cy="2070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9705"/>
            <a:ext cx="4143375" cy="1126490"/>
          </a:xfrm>
          <a:prstGeom prst="roundRect"/>
          <a:solidFill>
            <a:srgbClr val="EDEDED"/>
          </a:solidFill>
        </p:spPr>
      </p:pic>
      <p:sp>
        <p:nvSpPr>
          <p:cNvPr id="88" name="텍스트 상자 4"/>
          <p:cNvSpPr txBox="1">
            <a:spLocks/>
          </p:cNvSpPr>
          <p:nvPr/>
        </p:nvSpPr>
        <p:spPr>
          <a:xfrm rot="0">
            <a:off x="6824345" y="2712085"/>
            <a:ext cx="414274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</a:t>
            </a:r>
            <a:r>
              <a:rPr lang="ko-KR" sz="1800">
                <a:latin typeface="맑은 고딕" charset="0"/>
                <a:ea typeface="맑은 고딕" charset="0"/>
              </a:rPr>
              <a:t> Collider를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9" name="그림 19" descr="C:/Users/Admin1/AppData/Roaming/PolarisOffice/ETemp/27904_14353328/fImage43781984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3496945"/>
            <a:ext cx="4130675" cy="1551305"/>
          </a:xfrm>
          <a:prstGeom prst="roundRect"/>
          <a:solidFill>
            <a:srgbClr val="EDEDED"/>
          </a:solidFill>
        </p:spPr>
      </p:pic>
      <p:sp>
        <p:nvSpPr>
          <p:cNvPr id="90" name="텍스트 상자 20"/>
          <p:cNvSpPr txBox="1">
            <a:spLocks/>
          </p:cNvSpPr>
          <p:nvPr/>
        </p:nvSpPr>
        <p:spPr>
          <a:xfrm rot="0">
            <a:off x="6840220" y="518096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Character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View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