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04" r:id="rId12"/>
  </p:sldMasterIdLst>
  <p:notesMasterIdLst>
    <p:notesMasterId r:id="rId14"/>
  </p:notesMasterIdLst>
  <p:sldIdLst>
    <p:sldId id="315" r:id="rId16"/>
    <p:sldId id="324" r:id="rId17"/>
    <p:sldId id="323" r:id="rId18"/>
    <p:sldId id="303" r:id="rId19"/>
    <p:sldId id="325" r:id="rId20"/>
    <p:sldId id="317" r:id="rId21"/>
    <p:sldId id="320" r:id="rId22"/>
    <p:sldId id="318" r:id="rId23"/>
    <p:sldId id="314" r:id="rId24"/>
    <p:sldId id="31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8" Type="http://schemas.openxmlformats.org/officeDocument/2006/relationships/notesSlide" Target="../notesSlides/notesSlide1.xml"></Relationship><Relationship Id="rId11" Type="http://schemas.openxmlformats.org/officeDocument/2006/relationships/image" Target="../media/fImage7485231341.png"></Relationship><Relationship Id="rId12" Type="http://schemas.openxmlformats.org/officeDocument/2006/relationships/image" Target="../media/fImage51326314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10.xml"></Relationship><Relationship Id="rId8" Type="http://schemas.openxmlformats.org/officeDocument/2006/relationships/image" Target="../media/fImage89513924771.png"></Relationship><Relationship Id="rId9" Type="http://schemas.openxmlformats.org/officeDocument/2006/relationships/image" Target="../media/fImage74173931538.png"></Relationship><Relationship Id="rId10" Type="http://schemas.openxmlformats.org/officeDocument/2006/relationships/image" Target="../media/fImage126203041942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1773266334.png"></Relationship><Relationship Id="rId3" Type="http://schemas.openxmlformats.org/officeDocument/2006/relationships/image" Target="../media/fImage374283286500.png"></Relationship><Relationship Id="rId4" Type="http://schemas.openxmlformats.org/officeDocument/2006/relationships/image" Target="../media/fImage262843299169.png"></Relationship><Relationship Id="rId5" Type="http://schemas.openxmlformats.org/officeDocument/2006/relationships/image" Target="../media/fImage351763305724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81003101478.png"></Relationship><Relationship Id="rId3" Type="http://schemas.openxmlformats.org/officeDocument/2006/relationships/image" Target="../media/fImage220083179358.png"></Relationship><Relationship Id="rId4" Type="http://schemas.openxmlformats.org/officeDocument/2006/relationships/image" Target="../media/fImage84403376962.png"></Relationship><Relationship Id="rId5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1" Type="http://schemas.openxmlformats.org/officeDocument/2006/relationships/image" Target="../media/fImage1294493334464.png"></Relationship><Relationship Id="rId12" Type="http://schemas.openxmlformats.org/officeDocument/2006/relationships/image" Target="../media/fImage512533355705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0713498145.png"></Relationship><Relationship Id="rId3" Type="http://schemas.openxmlformats.org/officeDocument/2006/relationships/image" Target="../media/fImage321093503281.png"></Relationship><Relationship Id="rId4" Type="http://schemas.openxmlformats.org/officeDocument/2006/relationships/image" Target="../media/fImage126353516827.png"></Relationship><Relationship Id="rId5" Type="http://schemas.openxmlformats.org/officeDocument/2006/relationships/image" Target="../media/fImage94963559961.png"></Relationship><Relationship Id="rId6" Type="http://schemas.openxmlformats.org/officeDocument/2006/relationships/image" Target="../media/fImage224217358491.png"></Relationship><Relationship Id="rId7" Type="http://schemas.openxmlformats.org/officeDocument/2006/relationships/image" Target="../media/fImage54801899169.png"></Relationship><Relationship Id="rId8" Type="http://schemas.openxmlformats.org/officeDocument/2006/relationships/image" Target="../media/fImage119573612995.png"></Relationship><Relationship Id="rId9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15" Type="http://schemas.openxmlformats.org/officeDocument/2006/relationships/image" Target="../media/fImage120013621942.png"></Relationship><Relationship Id="rId16" Type="http://schemas.openxmlformats.org/officeDocument/2006/relationships/image" Target="../media/fImage46363664827.png"></Relationship><Relationship Id="rId17" Type="http://schemas.openxmlformats.org/officeDocument/2006/relationships/image" Target="../media/fImage119453675436.png"></Relationship><Relationship Id="rId18" Type="http://schemas.openxmlformats.org/officeDocument/2006/relationships/image" Target="../media/fImage60933682391.png"></Relationship><Relationship Id="rId19" Type="http://schemas.openxmlformats.org/officeDocument/2006/relationships/image" Target="../media/fImage117063704604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12" Type="http://schemas.openxmlformats.org/officeDocument/2006/relationships/image" Target="../media/fImage56053723902.png"></Relationship><Relationship Id="rId13" Type="http://schemas.openxmlformats.org/officeDocument/2006/relationships/image" Target="../media/fImage24785376153.png"></Relationship><Relationship Id="rId14" Type="http://schemas.openxmlformats.org/officeDocument/2006/relationships/image" Target="../media/fImage11169377292.png"></Relationship><Relationship Id="rId15" Type="http://schemas.openxmlformats.org/officeDocument/2006/relationships/image" Target="../media/fImage30173802382.png"></Relationship><Relationship Id="rId16" Type="http://schemas.openxmlformats.org/officeDocument/2006/relationships/image" Target="../media/fImage79173817421.png"></Relationship><Relationship Id="rId1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8.xml"></Relationship><Relationship Id="rId11" Type="http://schemas.openxmlformats.org/officeDocument/2006/relationships/image" Target="../media/fImage95903838716.png"></Relationship><Relationship Id="rId12" Type="http://schemas.openxmlformats.org/officeDocument/2006/relationships/image" Target="../media/fImage437113849718.png"></Relationship><Relationship Id="rId13" Type="http://schemas.openxmlformats.org/officeDocument/2006/relationships/image" Target="../media/fImage120643859895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1" Type="http://schemas.openxmlformats.org/officeDocument/2006/relationships/image" Target="../media/fImage640573885447.png"></Relationship><Relationship Id="rId12" Type="http://schemas.openxmlformats.org/officeDocument/2006/relationships/image" Target="../media/fImage1100633891726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56" name="텍스트 상자 9"/>
          <p:cNvSpPr txBox="1">
            <a:spLocks/>
          </p:cNvSpPr>
          <p:nvPr/>
        </p:nvSpPr>
        <p:spPr>
          <a:xfrm rot="0">
            <a:off x="6814820" y="4949825"/>
            <a:ext cx="41427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Spawn(string, float) 코루틴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 반복문으로 포톤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5초 마다 생성하도록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9" name="텍스트 상자 8"/>
          <p:cNvSpPr txBox="1">
            <a:spLocks/>
          </p:cNvSpPr>
          <p:nvPr/>
        </p:nvSpPr>
        <p:spPr>
          <a:xfrm rot="0">
            <a:off x="1228090" y="4392930"/>
            <a:ext cx="41605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GameManager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RandomPosition(float)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x 변수와 z 변수에 난수의 값을 </a:t>
            </a:r>
            <a:r>
              <a:rPr lang="ko-KR" sz="1800">
                <a:latin typeface="맑은 고딕" charset="0"/>
                <a:ea typeface="맑은 고딕" charset="0"/>
              </a:rPr>
              <a:t>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0" name="그림 9" descr="C:/Users/Admin1/AppData/Roaming/PolarisOffice/ETemp/8880_13812856/fImage74852313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43375" cy="2757170"/>
          </a:xfrm>
          <a:prstGeom prst="roundRect"/>
          <a:solidFill>
            <a:srgbClr val="EDEDED"/>
          </a:solidFill>
        </p:spPr>
      </p:pic>
      <p:pic>
        <p:nvPicPr>
          <p:cNvPr id="1061" name="그림 12" descr="C:/Users/Admin1/AppData/Roaming/PolarisOffice/ETemp/8880_13812856/fImage51326314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3317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89890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 rot="0">
            <a:off x="1220470" y="5160010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Scroll Rect 옵션에 수직으로 </a:t>
            </a:r>
            <a:r>
              <a:rPr lang="ko-KR" sz="1800">
                <a:latin typeface="맑은 고딕" charset="0"/>
                <a:ea typeface="맑은 고딕" charset="0"/>
              </a:rPr>
              <a:t>이동만</a:t>
            </a:r>
            <a:r>
              <a:rPr lang="ko-KR" sz="1800">
                <a:latin typeface="맑은 고딕" charset="0"/>
                <a:ea typeface="맑은 고딕" charset="0"/>
              </a:rPr>
              <a:t> 하므로 Horizontal을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 descr="C:/Users/Admin1/AppData/Roaming/PolarisOffice/ETemp/8880_13812856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63675"/>
            <a:ext cx="4144010" cy="3528695"/>
          </a:xfrm>
          <a:prstGeom prst="roundRect"/>
          <a:solidFill>
            <a:srgbClr val="EDEDED"/>
          </a:solidFill>
        </p:spPr>
      </p:pic>
      <p:sp>
        <p:nvSpPr>
          <p:cNvPr id="38" name="텍스트 상자 64"/>
          <p:cNvSpPr txBox="1">
            <a:spLocks/>
          </p:cNvSpPr>
          <p:nvPr/>
        </p:nvSpPr>
        <p:spPr>
          <a:xfrm rot="0">
            <a:off x="6797040" y="2768600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115" descr="C:/Users/Admin1/AppData/Roaming/PolarisOffice/ETemp/8880_13812856/fImage8951392477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03285" y="1464310"/>
            <a:ext cx="2459355" cy="1160145"/>
          </a:xfrm>
          <a:prstGeom prst="roundRect"/>
          <a:solidFill>
            <a:srgbClr val="EDEDED"/>
          </a:solidFill>
        </p:spPr>
      </p:pic>
      <p:pic>
        <p:nvPicPr>
          <p:cNvPr id="40" name="그림 116" descr="C:/Users/Admin1/AppData/Roaming/PolarisOffice/ETemp/8880_13812856/fImage7417393153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040" y="1463675"/>
            <a:ext cx="1543050" cy="1165860"/>
          </a:xfrm>
          <a:prstGeom prst="roundRect"/>
          <a:solidFill>
            <a:srgbClr val="EDEDED"/>
          </a:solidFill>
        </p:spPr>
      </p:pic>
      <p:pic>
        <p:nvPicPr>
          <p:cNvPr id="41" name="그림 119" descr="C:/Users/Admin1/AppData/Roaming/PolarisOffice/ETemp/8880_13812856/fImage12620304194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8785" y="3810000"/>
            <a:ext cx="4182745" cy="1238885"/>
          </a:xfrm>
          <a:prstGeom prst="roundRect"/>
          <a:solidFill>
            <a:srgbClr val="EDEDED"/>
          </a:solidFill>
        </p:spPr>
      </p:pic>
      <p:sp>
        <p:nvSpPr>
          <p:cNvPr id="42" name="텍스트 상자 120"/>
          <p:cNvSpPr txBox="1">
            <a:spLocks/>
          </p:cNvSpPr>
          <p:nvPr/>
        </p:nvSpPr>
        <p:spPr>
          <a:xfrm rot="0">
            <a:off x="6785610" y="5162550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</a:t>
            </a:r>
            <a:r>
              <a:rPr lang="ko-KR" sz="1800">
                <a:latin typeface="맑은 고딕" charset="0"/>
                <a:ea typeface="맑은 고딕" charset="0"/>
              </a:rPr>
              <a:t>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56" name="Rect 0"/>
          <p:cNvSpPr txBox="1">
            <a:spLocks/>
          </p:cNvSpPr>
          <p:nvPr/>
        </p:nvSpPr>
        <p:spPr>
          <a:xfrm rot="0">
            <a:off x="6814820" y="274447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ExitGame( ) 함수를 </a:t>
            </a:r>
            <a:r>
              <a:rPr lang="ko-KR" sz="1800">
                <a:latin typeface="맑은 고딕" charset="0"/>
                <a:ea typeface="맑은 고딕" charset="0"/>
              </a:rPr>
              <a:t>선언한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PhotonNetWork.LeaveRoom(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9" name="Rect 0"/>
          <p:cNvSpPr txBox="1">
            <a:spLocks/>
          </p:cNvSpPr>
          <p:nvPr/>
        </p:nvSpPr>
        <p:spPr>
          <a:xfrm rot="0">
            <a:off x="1223645" y="522859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Start( ) 함수에서 마스터 </a:t>
            </a:r>
            <a:r>
              <a:rPr lang="ko-KR" sz="1800">
                <a:latin typeface="맑은 고딕" charset="0"/>
                <a:ea typeface="맑은 고딕" charset="0"/>
              </a:rPr>
              <a:t>클라이언</a:t>
            </a:r>
            <a:r>
              <a:rPr lang="ko-KR" sz="1800">
                <a:latin typeface="맑은 고딕" charset="0"/>
                <a:ea typeface="맑은 고딕" charset="0"/>
              </a:rPr>
              <a:t>트만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Spawn(”Bee</a:t>
            </a:r>
            <a:r>
              <a:rPr lang="ko-KR" sz="1800">
                <a:latin typeface="맑은 고딕" charset="0"/>
                <a:ea typeface="맑은 고딕" charset="0"/>
              </a:rPr>
              <a:t>”</a:t>
            </a:r>
            <a:r>
              <a:rPr lang="ko-KR" sz="1800">
                <a:latin typeface="맑은 고딕" charset="0"/>
                <a:ea typeface="맑은 고딕" charset="0"/>
              </a:rPr>
              <a:t>, 100) </a:t>
            </a: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7" descr="C:/Users/Admin1/AppData/Roaming/PolarisOffice/ETemp/8880_13812856/fImage2617732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0020"/>
            <a:ext cx="4152265" cy="878840"/>
          </a:xfrm>
          <a:prstGeom prst="roundRect"/>
          <a:solidFill>
            <a:srgbClr val="EDEDED"/>
          </a:solidFill>
        </p:spPr>
      </p:pic>
      <p:sp>
        <p:nvSpPr>
          <p:cNvPr id="1063" name="텍스트 상자 20"/>
          <p:cNvSpPr txBox="1">
            <a:spLocks/>
          </p:cNvSpPr>
          <p:nvPr/>
        </p:nvSpPr>
        <p:spPr>
          <a:xfrm rot="0">
            <a:off x="1222375" y="246634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Awake( ) 함수에서 </a:t>
            </a:r>
            <a:r>
              <a:rPr lang="ko-KR" sz="1800">
                <a:latin typeface="맑은 고딕" charset="0"/>
                <a:ea typeface="맑은 고딕" charset="0"/>
              </a:rPr>
              <a:t>Spawn(”C</a:t>
            </a:r>
            <a:r>
              <a:rPr lang="ko-KR" sz="1800">
                <a:latin typeface="맑은 고딕" charset="0"/>
                <a:ea typeface="맑은 고딕" charset="0"/>
              </a:rPr>
              <a:t>haracter”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10) 코루틴 함수를 </a:t>
            </a:r>
            <a:r>
              <a:rPr lang="ko-KR" sz="1800">
                <a:latin typeface="맑은 고딕" charset="0"/>
                <a:ea typeface="맑은 고딕" charset="0"/>
              </a:rPr>
              <a:t>호출하도록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21" descr="C:/Users/Admin1/AppData/Roaming/PolarisOffice/ETemp/8880_13812856/fImage3742832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3557270"/>
            <a:ext cx="4144010" cy="1525270"/>
          </a:xfrm>
          <a:prstGeom prst="roundRect"/>
          <a:solidFill>
            <a:srgbClr val="EDEDED"/>
          </a:solidFill>
        </p:spPr>
      </p:pic>
      <p:pic>
        <p:nvPicPr>
          <p:cNvPr id="1065" name="그림 24" descr="C:/Users/Admin1/AppData/Roaming/PolarisOffice/ETemp/8880_13812856/fImage26284329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3195"/>
            <a:ext cx="4152265" cy="1168400"/>
          </a:xfrm>
          <a:prstGeom prst="roundRect"/>
          <a:solidFill>
            <a:srgbClr val="EDEDED"/>
          </a:solidFill>
        </p:spPr>
      </p:pic>
      <p:pic>
        <p:nvPicPr>
          <p:cNvPr id="1066" name="그림 27" descr="C:/Users/Admin1/AppData/Roaming/PolarisOffice/ETemp/8880_13812856/fImage35176330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3884930"/>
            <a:ext cx="4151630" cy="1188720"/>
          </a:xfrm>
          <a:prstGeom prst="roundRect"/>
          <a:solidFill>
            <a:srgbClr val="EDEDED"/>
          </a:solidFill>
        </p:spPr>
      </p:pic>
      <p:sp>
        <p:nvSpPr>
          <p:cNvPr id="1067" name="텍스트 상자 30"/>
          <p:cNvSpPr txBox="1">
            <a:spLocks/>
          </p:cNvSpPr>
          <p:nvPr/>
        </p:nvSpPr>
        <p:spPr>
          <a:xfrm rot="0">
            <a:off x="6805295" y="5227955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OnLeftRoom( ) 함수에서 </a:t>
            </a:r>
            <a:r>
              <a:rPr lang="ko-KR" sz="1800">
                <a:latin typeface="맑은 고딕" charset="0"/>
                <a:ea typeface="맑은 고딕" charset="0"/>
              </a:rPr>
              <a:t>PhotonNetwork.LoadL</a:t>
            </a:r>
            <a:r>
              <a:rPr lang="ko-KR" sz="1800">
                <a:latin typeface="맑은 고딕" charset="0"/>
                <a:ea typeface="맑은 고딕" charset="0"/>
              </a:rPr>
              <a:t>evel(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</a:t>
            </a:r>
            <a:r>
              <a:rPr lang="ko-KR" sz="1800">
                <a:latin typeface="맑은 고딕" charset="0"/>
                <a:ea typeface="맑은 고딕" charset="0"/>
              </a:rPr>
              <a:t>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1240790" y="1450975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nt1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경우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객체이고,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</a:t>
            </a:r>
            <a:r>
              <a:rPr lang="ko-KR" sz="1800">
                <a:latin typeface="맑은 고딕" charset="0"/>
                <a:ea typeface="맑은 고딕" charset="0"/>
              </a:rPr>
              <a:t>2에서는</a:t>
            </a:r>
            <a:r>
              <a:rPr lang="ko-KR" sz="1800">
                <a:latin typeface="맑은 고딕" charset="0"/>
                <a:ea typeface="맑은 고딕" charset="0"/>
              </a:rPr>
              <a:t> Client1은 원격 </a:t>
            </a:r>
            <a:r>
              <a:rPr lang="ko-KR" sz="1800">
                <a:latin typeface="맑은 고딕" charset="0"/>
                <a:ea typeface="맑은 고딕" charset="0"/>
              </a:rPr>
              <a:t>객체가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6" name="Rect 0"/>
          <p:cNvSpPr txBox="1">
            <a:spLocks/>
          </p:cNvSpPr>
          <p:nvPr/>
        </p:nvSpPr>
        <p:spPr>
          <a:xfrm rot="0">
            <a:off x="6814820" y="5500370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Scroll </a:t>
            </a:r>
            <a:r>
              <a:rPr lang="ko-KR" sz="1800">
                <a:latin typeface="맑은 고딕" charset="0"/>
                <a:ea typeface="맑은 고딕" charset="0"/>
              </a:rPr>
              <a:t>View를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8" name="텍스트 상자 1"/>
          <p:cNvSpPr txBox="1">
            <a:spLocks/>
          </p:cNvSpPr>
          <p:nvPr/>
        </p:nvSpPr>
        <p:spPr>
          <a:xfrm rot="0">
            <a:off x="1240790" y="5217795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경우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ID를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객체에만</a:t>
            </a:r>
            <a:r>
              <a:rPr lang="ko-KR" sz="1800">
                <a:latin typeface="맑은 고딕" charset="0"/>
                <a:ea typeface="맑은 고딕" charset="0"/>
              </a:rPr>
              <a:t> RPC를 </a:t>
            </a:r>
            <a:r>
              <a:rPr lang="ko-KR" sz="1800">
                <a:latin typeface="맑은 고딕" charset="0"/>
                <a:ea typeface="맑은 고딕" charset="0"/>
              </a:rPr>
              <a:t>전달할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 있습니다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그림 2" descr="C:/Users/Admin1/AppData/Roaming/PolarisOffice/ETemp/8880_13812856/fImage13810031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2558415"/>
            <a:ext cx="4135755" cy="2455545"/>
          </a:xfrm>
          <a:prstGeom prst="roundRect"/>
          <a:solidFill>
            <a:srgbClr val="EDEDED"/>
          </a:solidFill>
        </p:spPr>
      </p:pic>
      <p:pic>
        <p:nvPicPr>
          <p:cNvPr id="1060" name="그림 16" descr="C:/Users/Admin1/AppData/Roaming/PolarisOffice/ETemp/8880_13812856/fImage22008317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5260"/>
            <a:ext cx="2687955" cy="3865880"/>
          </a:xfrm>
          <a:prstGeom prst="roundRect"/>
          <a:solidFill>
            <a:srgbClr val="EDEDED"/>
          </a:solidFill>
        </p:spPr>
      </p:pic>
      <p:pic>
        <p:nvPicPr>
          <p:cNvPr id="1061" name="그림 40" descr="C:/Users/Admin1/AppData/Roaming/PolarisOffice/ETemp/8880_13812856/fImage8440337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1995" y="2326005"/>
            <a:ext cx="1324610" cy="21120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3908425" y="376555"/>
            <a:ext cx="43783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Remote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Procedure Call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1223645" y="1445260"/>
            <a:ext cx="40601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호출은 주소 공간에서 </a:t>
            </a:r>
            <a:r>
              <a:rPr lang="ko-KR" sz="1800">
                <a:latin typeface="맑은 고딕" charset="0"/>
                <a:ea typeface="맑은 고딕" charset="0"/>
              </a:rPr>
              <a:t>함수나</a:t>
            </a:r>
            <a:r>
              <a:rPr lang="ko-KR" sz="1800">
                <a:latin typeface="맑은 고딕" charset="0"/>
                <a:ea typeface="맑은 고딕" charset="0"/>
              </a:rPr>
              <a:t> 프로시저를 실행할 수 있게 </a:t>
            </a:r>
            <a:r>
              <a:rPr lang="ko-KR" sz="1800">
                <a:latin typeface="맑은 고딕" charset="0"/>
                <a:ea typeface="맑은 고딕" charset="0"/>
              </a:rPr>
              <a:t>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프로세스</a:t>
            </a:r>
            <a:r>
              <a:rPr lang="ko-KR" sz="1800">
                <a:latin typeface="맑은 고딕" charset="0"/>
                <a:ea typeface="맑은 고딕" charset="0"/>
              </a:rPr>
              <a:t>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822440" y="144907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호출의 경우 </a:t>
            </a:r>
            <a:r>
              <a:rPr lang="ko-KR" sz="1800">
                <a:latin typeface="맑은 고딕" charset="0"/>
                <a:ea typeface="맑은 고딕" charset="0"/>
              </a:rPr>
              <a:t>서로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클라이언트에서는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ID끼리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실행하도록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32" descr="C:/Users/Admin1/AppData/Roaming/PolarisOffice/ETemp/8880_13812856/fImage129449333446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2592070"/>
            <a:ext cx="4048760" cy="2413000"/>
          </a:xfrm>
          <a:prstGeom prst="roundRect"/>
          <a:solidFill>
            <a:srgbClr val="EDEDED"/>
          </a:solidFill>
        </p:spPr>
      </p:pic>
      <p:sp>
        <p:nvSpPr>
          <p:cNvPr id="1047" name="텍스트 상자 35"/>
          <p:cNvSpPr txBox="1">
            <a:spLocks/>
          </p:cNvSpPr>
          <p:nvPr/>
        </p:nvSpPr>
        <p:spPr>
          <a:xfrm rot="0">
            <a:off x="1231265" y="5198745"/>
            <a:ext cx="40519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호출를 하기 위해서는 </a:t>
            </a:r>
            <a:r>
              <a:rPr lang="ko-KR" sz="1800">
                <a:latin typeface="맑은 고딕" charset="0"/>
                <a:ea typeface="맑은 고딕" charset="0"/>
              </a:rPr>
              <a:t>요청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보낼 서버의 주소와 동작 중인 </a:t>
            </a:r>
            <a:r>
              <a:rPr lang="ko-KR" sz="1800">
                <a:latin typeface="맑은 고딕" charset="0"/>
                <a:ea typeface="맑은 고딕" charset="0"/>
              </a:rPr>
              <a:t>프로세스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식별해야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36" descr="C:/Users/Admin1/AppData/Roaming/PolarisOffice/ETemp/8880_13812856/fImage51253335570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2611755"/>
            <a:ext cx="4128770" cy="2341880"/>
          </a:xfrm>
          <a:prstGeom prst="roundRect"/>
          <a:solidFill>
            <a:srgbClr val="EDEDED"/>
          </a:solidFill>
        </p:spPr>
      </p:pic>
      <p:sp>
        <p:nvSpPr>
          <p:cNvPr id="1049" name="텍스트 상자 39"/>
          <p:cNvSpPr txBox="1">
            <a:spLocks/>
          </p:cNvSpPr>
          <p:nvPr/>
        </p:nvSpPr>
        <p:spPr>
          <a:xfrm rot="0">
            <a:off x="6822440" y="520001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 프로토콜은 </a:t>
            </a:r>
            <a:r>
              <a:rPr lang="ko-KR" sz="1800">
                <a:latin typeface="맑은 고딕" charset="0"/>
                <a:ea typeface="맑은 고딕" charset="0"/>
              </a:rPr>
              <a:t>표준이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없으므로 데이터 통신을 위한 </a:t>
            </a:r>
            <a:r>
              <a:rPr lang="ko-KR" sz="1800">
                <a:latin typeface="맑은 고딕" charset="0"/>
                <a:ea typeface="맑은 고딕" charset="0"/>
              </a:rPr>
              <a:t>추상화되</a:t>
            </a:r>
            <a:r>
              <a:rPr lang="ko-KR" sz="1800">
                <a:latin typeface="맑은 고딕" charset="0"/>
                <a:ea typeface="맑은 고딕" charset="0"/>
              </a:rPr>
              <a:t>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 프로토콜입니다.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4920615"/>
            <a:ext cx="41344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View의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오브젝트로</a:t>
            </a:r>
            <a:r>
              <a:rPr lang="ko-KR" sz="1800">
                <a:latin typeface="맑은 고딕" charset="0"/>
                <a:ea typeface="맑은 고딕" charset="0"/>
              </a:rPr>
              <a:t> UI에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3070" y="2875915"/>
            <a:ext cx="41713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String 오브젝트를 </a:t>
            </a:r>
            <a:r>
              <a:rPr lang="ko-KR" sz="1800">
                <a:latin typeface="맑은 고딕" charset="0"/>
                <a:ea typeface="맑은 고딕" charset="0"/>
              </a:rPr>
              <a:t>Resources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Picture " descr="C:/Users/Admin1/AppData/Roaming/PolarisOffice/ETemp/8880_13812856/fImage1107134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5" y="2115185"/>
            <a:ext cx="1287145" cy="1991360"/>
          </a:xfrm>
          <a:prstGeom prst="roundRect"/>
          <a:solidFill>
            <a:srgbClr val="EDEDED"/>
          </a:solidFill>
        </p:spPr>
      </p:pic>
      <p:pic>
        <p:nvPicPr>
          <p:cNvPr id="25" name="Picture " descr="C:/Users/Admin1/AppData/Roaming/PolarisOffice/ETemp/8880_13812856/fImage32109350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5870" y="1452245"/>
            <a:ext cx="2731135" cy="3326765"/>
          </a:xfrm>
          <a:prstGeom prst="roundRect"/>
          <a:solidFill>
            <a:srgbClr val="EDEDED"/>
          </a:solidFill>
        </p:spPr>
      </p:pic>
      <p:pic>
        <p:nvPicPr>
          <p:cNvPr id="26" name="Picture " descr="C:/Users/Admin1/AppData/Roaming/PolarisOffice/ETemp/8880_13812856/fImage12635351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59865"/>
            <a:ext cx="1344930" cy="1255395"/>
          </a:xfrm>
          <a:prstGeom prst="roundRect"/>
          <a:solidFill>
            <a:srgbClr val="EDEDED"/>
          </a:solidFill>
        </p:spPr>
      </p:pic>
      <p:pic>
        <p:nvPicPr>
          <p:cNvPr id="27" name="그림 51" descr="C:/Users/Admin1/AppData/Roaming/PolarisOffice/ETemp/8880_13812856/fImage9496355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1444625"/>
            <a:ext cx="2707640" cy="1270635"/>
          </a:xfrm>
          <a:prstGeom prst="roundRect"/>
          <a:solidFill>
            <a:srgbClr val="EDEDED"/>
          </a:solidFill>
        </p:spPr>
      </p:pic>
      <p:pic>
        <p:nvPicPr>
          <p:cNvPr id="28" name="그림 55" descr="C:/Users/Admin1/AppData/Roaming/PolarisOffice/ETemp/8880_13812856/fImage224217358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96225" y="1877695"/>
            <a:ext cx="629285" cy="427990"/>
          </a:xfrm>
          <a:prstGeom prst="rect"/>
          <a:noFill/>
        </p:spPr>
      </p:pic>
      <p:pic>
        <p:nvPicPr>
          <p:cNvPr id="29" name="그림 56" descr="C:/Users/Admin1/AppData/Roaming/PolarisOffice/ETemp/8880_13812856/fImage5480189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7860" y="3706495"/>
            <a:ext cx="2676525" cy="1351280"/>
          </a:xfrm>
          <a:prstGeom prst="roundRect"/>
          <a:solidFill>
            <a:srgbClr val="EDEDED"/>
          </a:solidFill>
        </p:spPr>
      </p:pic>
      <p:sp>
        <p:nvSpPr>
          <p:cNvPr id="30" name="텍스트 상자 57"/>
          <p:cNvSpPr txBox="1">
            <a:spLocks/>
          </p:cNvSpPr>
          <p:nvPr/>
        </p:nvSpPr>
        <p:spPr>
          <a:xfrm rot="0">
            <a:off x="6785610" y="5198745"/>
            <a:ext cx="4168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Content 오브젝트에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er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ical</a:t>
            </a:r>
            <a:r>
              <a:rPr lang="ko-KR" sz="1800">
                <a:latin typeface="맑은 고딕" charset="0"/>
                <a:ea typeface="맑은 고딕" charset="0"/>
              </a:rPr>
              <a:t> Layout Group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58" descr="C:/Users/Admin1/AppData/Roaming/PolarisOffice/ETemp/8880_13812856/fImage11957361299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945" y="3697605"/>
            <a:ext cx="1332230" cy="13684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8885" y="5223510"/>
            <a:ext cx="4121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Content 오브젝트의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Size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Fit을 Min Size로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3145155"/>
            <a:ext cx="41922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월드 공간에 있는 String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61" descr="C:/Users/Admin1/AppData/Roaming/PolarisOffice/ETemp/8880_13812856/fImage120013621942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785"/>
            <a:ext cx="4139565" cy="1438275"/>
          </a:xfrm>
          <a:prstGeom prst="roundRect"/>
          <a:solidFill>
            <a:srgbClr val="EDEDED"/>
          </a:solidFill>
        </p:spPr>
      </p:pic>
      <p:sp>
        <p:nvSpPr>
          <p:cNvPr id="21" name="텍스트 상자 64"/>
          <p:cNvSpPr txBox="1">
            <a:spLocks/>
          </p:cNvSpPr>
          <p:nvPr/>
        </p:nvSpPr>
        <p:spPr>
          <a:xfrm rot="0">
            <a:off x="1250315" y="297434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Scroll View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66" descr="C:/Users/Admin1/AppData/Roaming/PolarisOffice/ETemp/8880_13812856/fImage4636366482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3435" y="1454785"/>
            <a:ext cx="2529205" cy="1550670"/>
          </a:xfrm>
          <a:prstGeom prst="roundRect"/>
          <a:solidFill>
            <a:srgbClr val="EDEDED"/>
          </a:solidFill>
        </p:spPr>
      </p:pic>
      <p:pic>
        <p:nvPicPr>
          <p:cNvPr id="23" name="그림 67" descr="C:/Users/Admin1/AppData/Roaming/PolarisOffice/ETemp/8880_13812856/fImage119453675436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8625" y="1454785"/>
            <a:ext cx="1439545" cy="1581150"/>
          </a:xfrm>
          <a:prstGeom prst="roundRect"/>
          <a:solidFill>
            <a:srgbClr val="EDEDED"/>
          </a:solidFill>
        </p:spPr>
      </p:pic>
      <p:pic>
        <p:nvPicPr>
          <p:cNvPr id="24" name="그림 70" descr="C:/Users/Admin1/AppData/Roaming/PolarisOffice/ETemp/8880_13812856/fImage6093368239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4060825"/>
            <a:ext cx="4131310" cy="1066165"/>
          </a:xfrm>
          <a:prstGeom prst="roundRect"/>
          <a:solidFill>
            <a:srgbClr val="EDEDED"/>
          </a:solidFill>
        </p:spPr>
      </p:pic>
      <p:pic>
        <p:nvPicPr>
          <p:cNvPr id="25" name="그림 74" descr="C:/Users/Admin1/AppData/Roaming/PolarisOffice/ETemp/8880_13812856/fImage11706370460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1800" y="3905250"/>
            <a:ext cx="4180840" cy="1472565"/>
          </a:xfrm>
          <a:prstGeom prst="roundRect"/>
          <a:solidFill>
            <a:srgbClr val="EDEDED"/>
          </a:solidFill>
        </p:spPr>
      </p:pic>
      <p:sp>
        <p:nvSpPr>
          <p:cNvPr id="26" name="텍스트 상자 77"/>
          <p:cNvSpPr txBox="1">
            <a:spLocks/>
          </p:cNvSpPr>
          <p:nvPr/>
        </p:nvSpPr>
        <p:spPr>
          <a:xfrm rot="0">
            <a:off x="6772910" y="5501640"/>
            <a:ext cx="41897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String 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431030" y="377825"/>
            <a:ext cx="3336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sz="2500" b="1">
                <a:latin typeface="나눔바른고딕" charset="0"/>
                <a:ea typeface="나눔바른고딕" charset="0"/>
              </a:rPr>
              <a:t>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9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78" descr="C:/Users/Admin1/AppData/Roaming/PolarisOffice/ETemp/8880_13812856/fImage5605372390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1454785"/>
            <a:ext cx="4131310" cy="1083310"/>
          </a:xfrm>
          <a:prstGeom prst="roundRect"/>
          <a:solidFill>
            <a:srgbClr val="EDEDED"/>
          </a:solidFill>
        </p:spPr>
      </p:pic>
      <p:sp>
        <p:nvSpPr>
          <p:cNvPr id="16" name="텍스트 상자 81"/>
          <p:cNvSpPr txBox="1">
            <a:spLocks/>
          </p:cNvSpPr>
          <p:nvPr/>
        </p:nvSpPr>
        <p:spPr>
          <a:xfrm rot="0">
            <a:off x="1242060" y="2714625"/>
            <a:ext cx="41357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Size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Horizontal</a:t>
            </a:r>
            <a:r>
              <a:rPr lang="ko-KR" sz="1800">
                <a:latin typeface="맑은 고딕" charset="0"/>
                <a:ea typeface="맑은 고딕" charset="0"/>
              </a:rPr>
              <a:t> Fit을 Preferred Size로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83" descr="C:/Users/Admin1/AppData/Roaming/PolarisOffice/ETemp/8880_13812856/fImage24785376153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45895"/>
            <a:ext cx="2702560" cy="3759200"/>
          </a:xfrm>
          <a:prstGeom prst="roundRect"/>
          <a:solidFill>
            <a:srgbClr val="EDEDED"/>
          </a:solidFill>
        </p:spPr>
      </p:pic>
      <p:pic>
        <p:nvPicPr>
          <p:cNvPr id="18" name="그림 84" descr="C:/Users/Admin1/AppData/Roaming/PolarisOffice/ETemp/8880_13812856/fImage1116937729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6285" y="2294890"/>
            <a:ext cx="1315085" cy="2077720"/>
          </a:xfrm>
          <a:prstGeom prst="roundRect"/>
          <a:solidFill>
            <a:srgbClr val="EDEDED"/>
          </a:solidFill>
        </p:spPr>
      </p:pic>
      <p:pic>
        <p:nvPicPr>
          <p:cNvPr id="19" name="그림 88" descr="C:/Users/Admin1/AppData/Roaming/PolarisOffice/ETemp/8880_13812856/fImage30173802382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3665" y="4104640"/>
            <a:ext cx="2723515" cy="1091565"/>
          </a:xfrm>
          <a:prstGeom prst="roundRect"/>
          <a:solidFill>
            <a:srgbClr val="EDEDED"/>
          </a:solidFill>
        </p:spPr>
      </p:pic>
      <p:pic>
        <p:nvPicPr>
          <p:cNvPr id="20" name="그림 89" descr="C:/Users/Admin1/AppData/Roaming/PolarisOffice/ETemp/8880_13812856/fImage7917381742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4095750"/>
            <a:ext cx="1260475" cy="1100455"/>
          </a:xfrm>
          <a:prstGeom prst="roundRect"/>
          <a:solidFill>
            <a:srgbClr val="EDEDED"/>
          </a:solidFill>
        </p:spPr>
      </p:pic>
      <p:sp>
        <p:nvSpPr>
          <p:cNvPr id="21" name="텍스트 상자 92"/>
          <p:cNvSpPr txBox="1">
            <a:spLocks/>
          </p:cNvSpPr>
          <p:nvPr/>
        </p:nvSpPr>
        <p:spPr>
          <a:xfrm rot="0">
            <a:off x="1233170" y="5450840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Room Create 오브젝트의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55770" y="372110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7615" y="4118610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Chatting</a:t>
            </a:r>
            <a:r>
              <a:rPr lang="ko-KR" sz="1800">
                <a:latin typeface="맑은 고딕" charset="0"/>
                <a:ea typeface="맑은 고딕" charset="0"/>
              </a:rPr>
              <a:t> Manager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ChatManager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Chatting</a:t>
            </a:r>
            <a:r>
              <a:rPr lang="ko-KR" sz="1800">
                <a:latin typeface="맑은 고딕" charset="0"/>
                <a:ea typeface="맑은 고딕" charset="0"/>
              </a:rPr>
              <a:t>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 descr="C:/Users/Admin1/AppData/Roaming/PolarisOffice/ETemp/8880_13812856/fImage216920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7360" y="3204210"/>
            <a:ext cx="693420" cy="695325"/>
          </a:xfrm>
          <a:prstGeom prst="roundRect"/>
          <a:solidFill>
            <a:srgbClr val="EDEDED"/>
          </a:solidFill>
        </p:spPr>
      </p:pic>
      <p:pic>
        <p:nvPicPr>
          <p:cNvPr id="17" name="그림 37" descr="C:/Users/Admin1/AppData/Roaming/PolarisOffice/ETemp/8880_13812856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7640"/>
            <a:ext cx="2442210" cy="24625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28790" y="5222875"/>
            <a:ext cx="4125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 </a:t>
            </a:r>
            <a:r>
              <a:rPr lang="ko-KR" sz="1800">
                <a:latin typeface="맑은 고딕" charset="0"/>
                <a:ea typeface="맑은 고딕" charset="0"/>
              </a:rPr>
              <a:t>InputFi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ld</a:t>
            </a:r>
            <a:r>
              <a:rPr lang="ko-KR" sz="1800">
                <a:latin typeface="맑은 고딕" charset="0"/>
                <a:ea typeface="맑은 고딕" charset="0"/>
              </a:rPr>
              <a:t> 변수와 Transform 변수를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9"/>
          <p:cNvCxnSpPr>
            <a:stCxn id="16" idx="0"/>
            <a:endCxn id="28" idx="2"/>
          </p:cNvCxnSpPr>
          <p:nvPr/>
        </p:nvCxnSpPr>
        <p:spPr>
          <a:xfrm rot="0" flipH="1" flipV="1">
            <a:off x="4619625" y="2805430"/>
            <a:ext cx="4445" cy="3994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93" descr="C:/Users/Admin1/AppData/Roaming/PolarisOffice/ETemp/8880_13812856/fImage95903838716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71595" y="1446530"/>
            <a:ext cx="1497330" cy="1359535"/>
          </a:xfrm>
          <a:prstGeom prst="roundRect"/>
          <a:solidFill>
            <a:srgbClr val="EDEDED"/>
          </a:solidFill>
        </p:spPr>
      </p:pic>
      <p:pic>
        <p:nvPicPr>
          <p:cNvPr id="29" name="그림 96" descr="C:/Users/Admin1/AppData/Roaming/PolarisOffice/ETemp/8880_13812856/fImage43711384971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4009390"/>
            <a:ext cx="4122420" cy="1073785"/>
          </a:xfrm>
          <a:prstGeom prst="roundRect"/>
          <a:solidFill>
            <a:srgbClr val="EDEDED"/>
          </a:solidFill>
        </p:spPr>
      </p:pic>
      <p:pic>
        <p:nvPicPr>
          <p:cNvPr id="30" name="그림 99" descr="C:/Users/Admin1/AppData/Roaming/PolarisOffice/ETemp/8880_13812856/fImage12064385989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41450"/>
            <a:ext cx="4111625" cy="1364615"/>
          </a:xfrm>
          <a:prstGeom prst="roundRect"/>
          <a:solidFill>
            <a:srgbClr val="EDEDED"/>
          </a:solidFill>
        </p:spPr>
      </p:pic>
      <p:sp>
        <p:nvSpPr>
          <p:cNvPr id="31" name="텍스트 상자 102"/>
          <p:cNvSpPr txBox="1">
            <a:spLocks/>
          </p:cNvSpPr>
          <p:nvPr/>
        </p:nvSpPr>
        <p:spPr>
          <a:xfrm rot="0">
            <a:off x="6831330" y="2947035"/>
            <a:ext cx="41141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805930" y="4065905"/>
            <a:ext cx="41395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Chaating(string)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객체를 동적으로 </a:t>
            </a:r>
            <a:r>
              <a:rPr lang="ko-KR" sz="1800">
                <a:latin typeface="맑은 고딕" charset="0"/>
                <a:ea typeface="맑은 고딕" charset="0"/>
              </a:rPr>
              <a:t>생성합니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String 객체의</a:t>
            </a:r>
            <a:r>
              <a:rPr lang="ko-KR" sz="1800">
                <a:latin typeface="맑은 고딕" charset="0"/>
                <a:ea typeface="맑은 고딕" charset="0"/>
              </a:rPr>
              <a:t> 위치를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오브젝트로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PunRPC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1233170" y="3788410"/>
            <a:ext cx="41275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입력한</a:t>
            </a:r>
            <a:r>
              <a:rPr lang="ko-KR" sz="1800">
                <a:latin typeface="맑은 고딕" charset="0"/>
                <a:ea typeface="맑은 고딕" charset="0"/>
              </a:rPr>
              <a:t> 값을 string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채팅을 입력하고 Enter </a:t>
            </a:r>
            <a:r>
              <a:rPr lang="ko-KR" sz="1800">
                <a:latin typeface="맑은 고딕" charset="0"/>
                <a:ea typeface="맑은 고딕" charset="0"/>
              </a:rPr>
              <a:t>Key를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누르는</a:t>
            </a:r>
            <a:r>
              <a:rPr lang="ko-KR" sz="1800">
                <a:latin typeface="맑은 고딕" charset="0"/>
                <a:ea typeface="맑은 고딕" charset="0"/>
              </a:rPr>
              <a:t> 순간 RPC 함수를 모든 </a:t>
            </a:r>
            <a:r>
              <a:rPr lang="ko-KR" sz="1800">
                <a:latin typeface="맑은 고딕" charset="0"/>
                <a:ea typeface="맑은 고딕" charset="0"/>
              </a:rPr>
              <a:t>클라이언트가</a:t>
            </a:r>
            <a:r>
              <a:rPr lang="ko-KR" sz="1800">
                <a:latin typeface="맑은 고딕" charset="0"/>
                <a:ea typeface="맑은 고딕" charset="0"/>
              </a:rPr>
              <a:t>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323715" y="372745"/>
            <a:ext cx="3555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그림 106" descr="C:/Users/Admin1/AppData/Roaming/PolarisOffice/ETemp/8880_13812856/fImage64057388544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94460"/>
            <a:ext cx="4130675" cy="2208530"/>
          </a:xfrm>
          <a:prstGeom prst="roundRect"/>
          <a:solidFill>
            <a:srgbClr val="EDEDED"/>
          </a:solidFill>
        </p:spPr>
      </p:pic>
      <p:pic>
        <p:nvPicPr>
          <p:cNvPr id="41" name="그림 111" descr="C:/Users/Admin1/AppData/Roaming/PolarisOffice/ETemp/8880_13812856/fImage110063389172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394460"/>
            <a:ext cx="4140200" cy="2468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