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06" r:id="rId12"/>
  </p:sldMasterIdLst>
  <p:notesMasterIdLst>
    <p:notesMasterId r:id="rId14"/>
  </p:notesMasterIdLst>
  <p:sldIdLst>
    <p:sldId id="309" r:id="rId16"/>
    <p:sldId id="307" r:id="rId17"/>
    <p:sldId id="310" r:id="rId18"/>
    <p:sldId id="311" r:id="rId19"/>
    <p:sldId id="312" r:id="rId20"/>
    <p:sldId id="313" r:id="rId21"/>
    <p:sldId id="32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4" r:id="rId32"/>
    <p:sldId id="32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542022141.png"></Relationship><Relationship Id="rId9" Type="http://schemas.openxmlformats.org/officeDocument/2006/relationships/image" Target="../media/fImage51452228467.png"></Relationship><Relationship Id="rId10" Type="http://schemas.openxmlformats.org/officeDocument/2006/relationships/image" Target="../media/fImage22052236334.png"></Relationship><Relationship Id="rId11" Type="http://schemas.openxmlformats.org/officeDocument/2006/relationships/image" Target="../media/fImage51452246500.png"></Relationship><Relationship Id="rId12" Type="http://schemas.openxmlformats.org/officeDocument/2006/relationships/image" Target="../media/fImage2242172279169.png"></Relationship><Relationship Id="rId13" Type="http://schemas.openxmlformats.org/officeDocument/2006/relationships/image" Target="../media/fImage2242172285724.png"></Relationship><Relationship Id="rId1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4" Type="http://schemas.openxmlformats.org/officeDocument/2006/relationships/image" Target="../media/fImage376762648145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71093116962.png"></Relationship><Relationship Id="rId8" Type="http://schemas.openxmlformats.org/officeDocument/2006/relationships/image" Target="../media/fImage71093124464.png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007282836827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image" Target="../media/fImage68982326962.png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5" Type="http://schemas.openxmlformats.org/officeDocument/2006/relationships/image" Target="../media/fImage48473031942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68982326962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80123184827.png"></Relationship><Relationship Id="rId4" Type="http://schemas.openxmlformats.org/officeDocument/2006/relationships/image" Target="../media/fImage89153225436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68982326962.png"></Relationship><Relationship Id="rId8" Type="http://schemas.openxmlformats.org/officeDocument/2006/relationships/image" Target="../media/fImage81063165705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17262668467.png"></Relationship><Relationship Id="rId3" Type="http://schemas.openxmlformats.org/officeDocument/2006/relationships/image" Target="../media/fImage21742696334.png"></Relationship><Relationship Id="rId5" Type="http://schemas.openxmlformats.org/officeDocument/2006/relationships/image" Target="../media/fImage168562729169.png"></Relationship><Relationship Id="rId6" Type="http://schemas.openxmlformats.org/officeDocument/2006/relationships/image" Target="../media/fImage11962273572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95963178145.png"></Relationship><Relationship Id="rId9" Type="http://schemas.openxmlformats.org/officeDocument/2006/relationships/image" Target="../media/fImage2242172279169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191682899358.png"></Relationship><Relationship Id="rId4" Type="http://schemas.openxmlformats.org/officeDocument/2006/relationships/notesSlide" Target="../notesSlides/notesSlide15.xml"></Relationship><Relationship Id="rId5" Type="http://schemas.openxmlformats.org/officeDocument/2006/relationships/image" Target="../media/fImage133412986962.png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notesSlide" Target="../notesSlides/notesSlide16.xml"></Relationship><Relationship Id="rId5" Type="http://schemas.openxmlformats.org/officeDocument/2006/relationships/image" Target="../media/fImage747921941.png"></Relationship><Relationship Id="rId6" Type="http://schemas.openxmlformats.org/officeDocument/2006/relationships/image" Target="../media/fImage51412208467.png"></Relationship><Relationship Id="rId7" Type="http://schemas.openxmlformats.org/officeDocument/2006/relationships/image" Target="../media/fImage47032256334.png"></Relationship><Relationship Id="rId8" Type="http://schemas.openxmlformats.org/officeDocument/2006/relationships/image" Target="../media/fImage129503193281.png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49931541.png"></Relationship><Relationship Id="rId3" Type="http://schemas.openxmlformats.org/officeDocument/2006/relationships/image" Target="../media/fImage41143168467.png"></Relationship><Relationship Id="rId4" Type="http://schemas.openxmlformats.org/officeDocument/2006/relationships/image" Target="../media/fImage87093176334.png"></Relationship><Relationship Id="rId5" Type="http://schemas.openxmlformats.org/officeDocument/2006/relationships/image" Target="../media/fImage62203196500.png"></Relationship><Relationship Id="rId6" Type="http://schemas.openxmlformats.org/officeDocument/2006/relationships/notesSlide" Target="../notesSlides/notesSlide17.xml"></Relationship><Relationship Id="rId7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633328467.png"></Relationship><Relationship Id="rId3" Type="http://schemas.openxmlformats.org/officeDocument/2006/relationships/image" Target="../media/fImage134573346334.png"></Relationship><Relationship Id="rId4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11" Type="http://schemas.openxmlformats.org/officeDocument/2006/relationships/image" Target="../media/fImage120802301478.png"></Relationship><Relationship Id="rId12" Type="http://schemas.openxmlformats.org/officeDocument/2006/relationships/image" Target="../media/fImage121462319358.png"></Relationship><Relationship Id="rId13" Type="http://schemas.openxmlformats.org/officeDocument/2006/relationships/image" Target="../media/fImage68982326962.png"></Relationship><Relationship Id="rId14" Type="http://schemas.openxmlformats.org/officeDocument/2006/relationships/image" Target="../media/fImage44642334464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75692385705.png"></Relationship><Relationship Id="rId10" Type="http://schemas.openxmlformats.org/officeDocument/2006/relationships/image" Target="../media/fImage123222398145.png"></Relationship><Relationship Id="rId11" Type="http://schemas.openxmlformats.org/officeDocument/2006/relationships/image" Target="../media/fImage50392403281.png"></Relationship><Relationship Id="rId12" Type="http://schemas.openxmlformats.org/officeDocument/2006/relationships/image" Target="../media/fImage330251699169.png"></Relationship><Relationship Id="rId13" Type="http://schemas.openxmlformats.org/officeDocument/2006/relationships/image" Target="../media/fImage56051705724.png"></Relationship><Relationship Id="rId14" Type="http://schemas.openxmlformats.org/officeDocument/2006/relationships/image" Target="../media/fImage4165248682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6" Type="http://schemas.openxmlformats.org/officeDocument/2006/relationships/image" Target="../media/fImage6758244491.png"></Relationship><Relationship Id="rId8" Type="http://schemas.openxmlformats.org/officeDocument/2006/relationships/image" Target="../media/fImage1534524541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8" Type="http://schemas.openxmlformats.org/officeDocument/2006/relationships/image" Target="../media/fImage101552502995.png"></Relationship><Relationship Id="rId9" Type="http://schemas.openxmlformats.org/officeDocument/2006/relationships/image" Target="../media/fImage61771851478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1104821541.png"></Relationship><Relationship Id="rId7" Type="http://schemas.openxmlformats.org/officeDocument/2006/relationships/image" Target="../media/fImage441292178467.png"></Relationship><Relationship Id="rId8" Type="http://schemas.openxmlformats.org/officeDocument/2006/relationships/image" Target="../media/fImage3449292186334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863016500.png"></Relationship><Relationship Id="rId3" Type="http://schemas.openxmlformats.org/officeDocument/2006/relationships/image" Target="../media/fImage69113029169.png"></Relationship><Relationship Id="rId4" Type="http://schemas.openxmlformats.org/officeDocument/2006/relationships/image" Target="../media/fImage58853035724.png"></Relationship><Relationship Id="rId5" Type="http://schemas.openxmlformats.org/officeDocument/2006/relationships/image" Target="../media/fImage43693061478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3" Type="http://schemas.openxmlformats.org/officeDocument/2006/relationships/image" Target="../media/fImage201172098467.png"></Relationship><Relationship Id="rId5" Type="http://schemas.openxmlformats.org/officeDocument/2006/relationships/image" Target="../media/fImage330252146500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71093089358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454150" y="2653665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에 있는 Model 폴더 character 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98905"/>
            <a:ext cx="3900805" cy="1837055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>
            <a:off x="6813550" y="3277235"/>
            <a:ext cx="390398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View를 추가하게 되면 포톤 네트워크에 연결(동기화)될 수 있는 객체가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 객체로 인식되면 네트워크에서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75940" y="1404620"/>
            <a:ext cx="2303145" cy="1081405"/>
          </a:xfrm>
          <a:prstGeom prst="roundRect"/>
          <a:solidFill>
            <a:srgbClr val="EDEDED"/>
          </a:solidFill>
        </p:spPr>
      </p:pic>
      <p:pic>
        <p:nvPicPr>
          <p:cNvPr id="32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3515" y="1411605"/>
            <a:ext cx="1506855" cy="1074420"/>
          </a:xfrm>
          <a:prstGeom prst="roundRect"/>
          <a:solidFill>
            <a:srgbClr val="EDEDED"/>
          </a:solidFill>
        </p:spPr>
      </p:pic>
      <p:pic>
        <p:nvPicPr>
          <p:cNvPr id="33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3745" y="4015105"/>
            <a:ext cx="815340" cy="848360"/>
          </a:xfrm>
          <a:prstGeom prst="roundRect"/>
          <a:solidFill>
            <a:srgbClr val="EDEDED"/>
          </a:solidFill>
        </p:spPr>
      </p:pic>
      <p:pic>
        <p:nvPicPr>
          <p:cNvPr id="34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8595" y="3802380"/>
            <a:ext cx="2814955" cy="1277620"/>
          </a:xfrm>
          <a:prstGeom prst="roundRect"/>
          <a:solidFill>
            <a:srgbClr val="EDEDED"/>
          </a:solidFill>
        </p:spPr>
      </p:pic>
      <p:pic>
        <p:nvPicPr>
          <p:cNvPr id="35" name="그림 1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77160" y="1771015"/>
            <a:ext cx="624840" cy="351155"/>
          </a:xfrm>
          <a:prstGeom prst="rect"/>
          <a:noFill/>
        </p:spPr>
      </p:pic>
      <p:pic>
        <p:nvPicPr>
          <p:cNvPr id="36" name="그림 1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987800" y="4262120"/>
            <a:ext cx="710565" cy="351155"/>
          </a:xfrm>
          <a:prstGeom prst="rect"/>
          <a:noFill/>
        </p:spPr>
      </p:pic>
      <p:sp>
        <p:nvSpPr>
          <p:cNvPr id="37" name="텍스트 상자 16"/>
          <p:cNvSpPr txBox="1">
            <a:spLocks/>
          </p:cNvSpPr>
          <p:nvPr/>
        </p:nvSpPr>
        <p:spPr>
          <a:xfrm rot="0">
            <a:off x="1450975" y="521081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CharacterSystem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464685" y="390525"/>
            <a:ext cx="3260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>
            <a:off x="1172210" y="4396105"/>
            <a:ext cx="42240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Photon Voice Network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Primary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현재 Recorder 컴포넌트가 추가</a:t>
            </a:r>
            <a:r>
              <a:rPr lang="ko-KR" sz="1800">
                <a:latin typeface="맑은 고딕" charset="0"/>
                <a:ea typeface="맑은 고딕" charset="0"/>
              </a:rPr>
              <a:t>된 Network Voice Manager</a:t>
            </a:r>
            <a:r>
              <a:rPr sz="1800">
                <a:latin typeface="맑은 고딕" charset="0"/>
                <a:ea typeface="맑은 고딕" charset="0"/>
              </a:rPr>
              <a:t> 오브젝트를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12240"/>
            <a:ext cx="2519680" cy="2868930"/>
          </a:xfrm>
          <a:prstGeom prst="rect"/>
          <a:noFill/>
        </p:spPr>
      </p:pic>
      <p:pic>
        <p:nvPicPr>
          <p:cNvPr id="43" name="그림 7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5325" y="1399540"/>
            <a:ext cx="2629535" cy="3020695"/>
          </a:xfrm>
          <a:prstGeom prst="rect"/>
          <a:noFill/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38950" y="4672965"/>
            <a:ext cx="41154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</a:t>
            </a:r>
            <a:r>
              <a:rPr sz="1800">
                <a:latin typeface="맑은 고딕" charset="0"/>
                <a:ea typeface="맑은 고딕" charset="0"/>
              </a:rPr>
              <a:t>ransmit Enabled</a:t>
            </a:r>
            <a:r>
              <a:rPr lang="ko-KR" sz="1800">
                <a:latin typeface="맑은 고딕" charset="0"/>
                <a:ea typeface="맑은 고딕" charset="0"/>
              </a:rPr>
              <a:t>와 Debug 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1575" y="1847850"/>
            <a:ext cx="1496060" cy="1991360"/>
          </a:xfrm>
          <a:prstGeom prst="roundRect"/>
          <a:solidFill>
            <a:srgbClr val="EDEDED"/>
          </a:solidFill>
        </p:spPr>
      </p:pic>
      <p:cxnSp>
        <p:nvCxnSpPr>
          <p:cNvPr id="40" name="도형 59"/>
          <p:cNvCxnSpPr/>
          <p:nvPr/>
        </p:nvCxnSpPr>
        <p:spPr>
          <a:xfrm rot="0" flipV="1">
            <a:off x="2647950" y="3300095"/>
            <a:ext cx="2640330" cy="3105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2000250"/>
            <a:ext cx="1324610" cy="1819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3240" y="407035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6824980" y="3590290"/>
            <a:ext cx="424942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sz="1800">
                <a:latin typeface="맑은 고딕" charset="0"/>
                <a:ea typeface="맑은 고딕" charset="0"/>
              </a:rPr>
              <a:t>Photon Voice View 컴포넌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는 네트워크로 연결된 객체의 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r>
              <a:rPr sz="1800">
                <a:latin typeface="맑은 고딕" charset="0"/>
                <a:ea typeface="맑은 고딕" charset="0"/>
              </a:rPr>
              <a:t>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188720" y="2759075"/>
            <a:ext cx="41903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421765"/>
            <a:ext cx="4198620" cy="1272540"/>
          </a:xfrm>
          <a:prstGeom prst="rect"/>
          <a:noFill/>
        </p:spPr>
      </p:pic>
      <p:pic>
        <p:nvPicPr>
          <p:cNvPr id="49" name="그림 8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2571750"/>
            <a:ext cx="4243705" cy="932180"/>
          </a:xfrm>
          <a:prstGeom prst="roundRect"/>
          <a:solidFill>
            <a:srgbClr val="EDEDED"/>
          </a:solidFill>
        </p:spPr>
      </p:pic>
      <p:pic>
        <p:nvPicPr>
          <p:cNvPr id="50" name="그림 3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16685"/>
            <a:ext cx="4247515" cy="10318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0" name="그림 8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33830"/>
            <a:ext cx="3990975" cy="1609090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>
            <a:off x="1372235" y="4144645"/>
            <a:ext cx="39985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Use Primary Recorder와 Setup Debug Speaker를 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</a:t>
            </a:r>
            <a:r>
              <a:rPr sz="1800">
                <a:latin typeface="맑은 고딕" charset="0"/>
                <a:ea typeface="맑은 고딕" charset="0"/>
              </a:rPr>
              <a:t> 음성 채팅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sz="1800">
                <a:latin typeface="맑은 고딕" charset="0"/>
                <a:ea typeface="맑은 고딕" charset="0"/>
              </a:rPr>
              <a:t>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225165"/>
            <a:ext cx="3989705" cy="883920"/>
          </a:xfrm>
          <a:prstGeom prst="roundRect"/>
          <a:solidFill>
            <a:srgbClr val="EDEDED"/>
          </a:solidFill>
        </p:spPr>
      </p:pic>
      <p:pic>
        <p:nvPicPr>
          <p:cNvPr id="54" name="그림 9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2814320"/>
            <a:ext cx="4246245" cy="1198880"/>
          </a:xfrm>
          <a:prstGeom prst="roundRect"/>
          <a:solidFill>
            <a:srgbClr val="EDEDED"/>
          </a:solidFill>
        </p:spPr>
      </p:pic>
      <p:sp>
        <p:nvSpPr>
          <p:cNvPr id="55" name="텍스트 상자 94"/>
          <p:cNvSpPr txBox="1">
            <a:spLocks/>
          </p:cNvSpPr>
          <p:nvPr/>
        </p:nvSpPr>
        <p:spPr>
          <a:xfrm rot="0">
            <a:off x="6824980" y="4148455"/>
            <a:ext cx="4253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3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35735"/>
            <a:ext cx="4248785" cy="12128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9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2726690"/>
            <a:ext cx="4164965" cy="2146935"/>
          </a:xfrm>
          <a:prstGeom prst="roundRect"/>
          <a:solidFill>
            <a:srgbClr val="EDEDED"/>
          </a:solidFill>
        </p:spPr>
      </p:pic>
      <p:sp>
        <p:nvSpPr>
          <p:cNvPr id="59" name="텍스트 상자 99"/>
          <p:cNvSpPr txBox="1">
            <a:spLocks/>
          </p:cNvSpPr>
          <p:nvPr/>
        </p:nvSpPr>
        <p:spPr>
          <a:xfrm rot="0">
            <a:off x="1210310" y="5009515"/>
            <a:ext cx="41687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Character 오브젝트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9625" y="1330960"/>
            <a:ext cx="2552065" cy="1584325"/>
          </a:xfrm>
          <a:prstGeom prst="roundRect"/>
          <a:solidFill>
            <a:srgbClr val="EDEDED"/>
          </a:solidFill>
        </p:spPr>
      </p:pic>
      <p:sp>
        <p:nvSpPr>
          <p:cNvPr id="63" name="텍스트 상자 111"/>
          <p:cNvSpPr txBox="1">
            <a:spLocks/>
          </p:cNvSpPr>
          <p:nvPr/>
        </p:nvSpPr>
        <p:spPr>
          <a:xfrm rot="0">
            <a:off x="6818630" y="3070225"/>
            <a:ext cx="415544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Prefab 씬에서 PhotonControl 스크립트에 있는 Speed와 Angle Speed의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Character 오브젝트 하위에 있는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38580"/>
            <a:ext cx="4156710" cy="1130935"/>
          </a:xfrm>
          <a:prstGeom prst="roundRect"/>
          <a:solidFill>
            <a:srgbClr val="EDEDED"/>
          </a:solidFill>
        </p:spPr>
      </p:pic>
      <p:cxnSp>
        <p:nvCxnSpPr>
          <p:cNvPr id="58" name="도형 98"/>
          <p:cNvCxnSpPr/>
          <p:nvPr/>
        </p:nvCxnSpPr>
        <p:spPr>
          <a:xfrm rot="0">
            <a:off x="2510790" y="2419350"/>
            <a:ext cx="2710815" cy="14719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37945"/>
            <a:ext cx="1505585" cy="1574165"/>
          </a:xfrm>
          <a:prstGeom prst="roundRect"/>
          <a:solidFill>
            <a:srgbClr val="EDEDED"/>
          </a:solidFill>
        </p:spPr>
      </p:pic>
      <p:cxnSp>
        <p:nvCxnSpPr>
          <p:cNvPr id="64" name="도형 112"/>
          <p:cNvCxnSpPr/>
          <p:nvPr/>
        </p:nvCxnSpPr>
        <p:spPr>
          <a:xfrm rot="0" flipV="1">
            <a:off x="8039100" y="2676525"/>
            <a:ext cx="2848610" cy="1435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22375" y="4557395"/>
            <a:ext cx="41821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오브젝트에서 UI를 선택한 다음 Text를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Billboard 스크립트를 생성하고 Canvas에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27520" y="2713990"/>
            <a:ext cx="4146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Canvas를 3차원 공간에서 표시하기 위해 Rener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0650"/>
            <a:ext cx="2647315" cy="3030855"/>
          </a:xfrm>
          <a:prstGeom prst="roundRect"/>
          <a:solidFill>
            <a:srgbClr val="EDEDED"/>
          </a:solidFill>
        </p:spPr>
      </p:pic>
      <p:pic>
        <p:nvPicPr>
          <p:cNvPr id="65" name="그림 1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2455" y="3638550"/>
            <a:ext cx="703580" cy="791210"/>
          </a:xfrm>
          <a:prstGeom prst="roundRect"/>
          <a:solidFill>
            <a:srgbClr val="EDEDED"/>
          </a:solidFill>
        </p:spPr>
      </p:pic>
      <p:pic>
        <p:nvPicPr>
          <p:cNvPr id="68" name="그림 1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390650"/>
            <a:ext cx="4147820" cy="1223010"/>
          </a:xfrm>
          <a:prstGeom prst="roundRect"/>
          <a:solidFill>
            <a:srgbClr val="EDEDED"/>
          </a:solidFill>
        </p:spPr>
      </p:pic>
      <p:pic>
        <p:nvPicPr>
          <p:cNvPr id="69" name="그림 2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90315"/>
            <a:ext cx="4143375" cy="1426210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25615" y="5390515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Canvas의 크기와 위치를 0으로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5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1390650"/>
            <a:ext cx="1315085" cy="1858010"/>
          </a:xfrm>
          <a:prstGeom prst="roundRect"/>
          <a:solidFill>
            <a:srgbClr val="EDEDED"/>
          </a:solidFill>
        </p:spPr>
      </p:pic>
      <p:pic>
        <p:nvPicPr>
          <p:cNvPr id="72" name="그림 5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11675" y="3121660"/>
            <a:ext cx="495935" cy="386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77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53555" y="3817620"/>
            <a:ext cx="411988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Text에 Font Size와 Alignment를 </a:t>
            </a:r>
            <a:r>
              <a:rPr lang="ko-KR" sz="1800">
                <a:latin typeface="맑은 고딕" charset="0"/>
                <a:ea typeface="맑은 고딕" charset="0"/>
              </a:rPr>
              <a:t>가운데 정렬로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Horizontal Overflow와 Vertical Overflow를 Overflow로 설정</a:t>
            </a:r>
            <a:r>
              <a:rPr lang="ko-KR" sz="1800">
                <a:latin typeface="맑은 고딕" charset="0"/>
                <a:ea typeface="맑은 고딕" charset="0"/>
              </a:rPr>
              <a:t>하고 Color를 초록색 RGB (0,255,0)로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419225"/>
            <a:ext cx="4115435" cy="2258060"/>
          </a:xfrm>
          <a:prstGeom prst="roundRect"/>
          <a:solidFill>
            <a:srgbClr val="EDEDED"/>
          </a:solidFill>
        </p:spPr>
      </p:pic>
      <p:sp>
        <p:nvSpPr>
          <p:cNvPr id="73" name="텍스트 상자 3"/>
          <p:cNvSpPr txBox="1">
            <a:spLocks/>
          </p:cNvSpPr>
          <p:nvPr/>
        </p:nvSpPr>
        <p:spPr>
          <a:xfrm>
            <a:off x="1366520" y="3536950"/>
            <a:ext cx="400621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 스크립트에서 text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text 변수에 자신의 닉네임을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자기 앞의 방향에 카메라의 앞 방향을 지정하여 바라볼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4615" y="1428750"/>
            <a:ext cx="4008120" cy="1946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58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"/>
          <p:cNvSpPr txBox="1">
            <a:spLocks/>
          </p:cNvSpPr>
          <p:nvPr/>
        </p:nvSpPr>
        <p:spPr>
          <a:xfrm rot="0">
            <a:off x="1238885" y="3082925"/>
            <a:ext cx="415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NickName Text의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09700"/>
            <a:ext cx="4170045" cy="1151890"/>
          </a:xfrm>
          <a:prstGeom prst="roundRect"/>
          <a:solidFill>
            <a:srgbClr val="EDEDED"/>
          </a:solidFill>
        </p:spPr>
      </p:pic>
      <p:pic>
        <p:nvPicPr>
          <p:cNvPr id="77" name="그림 17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2758440"/>
            <a:ext cx="4182745" cy="1506855"/>
          </a:xfrm>
          <a:prstGeom prst="roundRect"/>
          <a:solidFill>
            <a:srgbClr val="EDEDED"/>
          </a:solidFill>
        </p:spPr>
      </p:pic>
      <p:cxnSp>
        <p:nvCxnSpPr>
          <p:cNvPr id="78" name="도형 20"/>
          <p:cNvCxnSpPr/>
          <p:nvPr/>
        </p:nvCxnSpPr>
        <p:spPr>
          <a:xfrm rot="0" flipV="1">
            <a:off x="8163560" y="2291715"/>
            <a:ext cx="2736215" cy="16573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21"/>
          <p:cNvSpPr txBox="1">
            <a:spLocks/>
          </p:cNvSpPr>
          <p:nvPr/>
        </p:nvSpPr>
        <p:spPr>
          <a:xfrm rot="0">
            <a:off x="6818630" y="4368800"/>
            <a:ext cx="4167505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 있는 Billboard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NickName에 현재 자신의 하위 오브젝트에 있는 NickName Text를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2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3855085"/>
            <a:ext cx="4153535" cy="1449070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 rot="0">
            <a:off x="1238885" y="5453380"/>
            <a:ext cx="41452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56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19225"/>
            <a:ext cx="4144010" cy="1565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6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 txBox="1">
            <a:spLocks/>
          </p:cNvSpPr>
          <p:nvPr/>
        </p:nvSpPr>
        <p:spPr>
          <a:xfrm rot="0">
            <a:off x="6818630" y="2856230"/>
            <a:ext cx="4163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</a:t>
            </a:r>
            <a:r>
              <a:rPr lang="ko-KR" sz="1800">
                <a:latin typeface="맑은 고딕" charset="0"/>
                <a:ea typeface="맑은 고딕" charset="0"/>
              </a:rPr>
              <a:t> Animator 폴더에 있는 Photon Animator를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55395" y="3866515"/>
            <a:ext cx="41236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GameManager 스크립트에서 ExitGame( ) 함수를 선언하고 PhotonNetwork.LeaveRoom() 함수를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현재 룸에서 빠져나왔을 때 Photon Room이라는 씬으로 다시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30020"/>
            <a:ext cx="4131945" cy="2311400"/>
          </a:xfrm>
          <a:prstGeom prst="roundRect"/>
          <a:solidFill>
            <a:srgbClr val="EDEDED"/>
          </a:solidFill>
        </p:spPr>
      </p:pic>
      <p:pic>
        <p:nvPicPr>
          <p:cNvPr id="8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0375" y="1421765"/>
            <a:ext cx="2901950" cy="1272540"/>
          </a:xfrm>
          <a:prstGeom prst="roundRect"/>
          <a:solidFill>
            <a:srgbClr val="EDEDED"/>
          </a:solidFill>
        </p:spPr>
      </p:pic>
      <p:pic>
        <p:nvPicPr>
          <p:cNvPr id="84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24305"/>
            <a:ext cx="1137285" cy="1288415"/>
          </a:xfrm>
          <a:prstGeom prst="roundRect"/>
          <a:solidFill>
            <a:srgbClr val="EDEDED"/>
          </a:solidFill>
        </p:spPr>
      </p:pic>
      <p:cxnSp>
        <p:nvCxnSpPr>
          <p:cNvPr id="85" name="도형 18"/>
          <p:cNvCxnSpPr/>
          <p:nvPr/>
        </p:nvCxnSpPr>
        <p:spPr>
          <a:xfrm rot="0" flipH="1" flipV="1">
            <a:off x="7498715" y="1496060"/>
            <a:ext cx="690245" cy="574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31920"/>
            <a:ext cx="4159885" cy="1489075"/>
          </a:xfrm>
          <a:prstGeom prst="roundRect"/>
          <a:solidFill>
            <a:srgbClr val="EDEDED"/>
          </a:solidFill>
        </p:spPr>
      </p:pic>
      <p:sp>
        <p:nvSpPr>
          <p:cNvPr id="87" name="텍스트 상자 22"/>
          <p:cNvSpPr txBox="1">
            <a:spLocks/>
          </p:cNvSpPr>
          <p:nvPr/>
        </p:nvSpPr>
        <p:spPr>
          <a:xfrm rot="0">
            <a:off x="6815455" y="5546090"/>
            <a:ext cx="4163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Capsule Collider를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7" name="Rect 0"/>
          <p:cNvSpPr txBox="1">
            <a:spLocks/>
          </p:cNvSpPr>
          <p:nvPr/>
        </p:nvSpPr>
        <p:spPr>
          <a:xfrm rot="0">
            <a:off x="6798945" y="4714240"/>
            <a:ext cx="416433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PlayfabDataSave(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Playfab 통계에 있는 Score 순위표에 score라는 변수를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8" name="그림 9" descr="C:/Users/Admin1/AppData/Roaming/PolarisOffice/ETemp/13916_20827792/fImage11963332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79550"/>
            <a:ext cx="4131945" cy="2020570"/>
          </a:xfrm>
          <a:prstGeom prst="roundRect"/>
          <a:solidFill>
            <a:srgbClr val="EDEDED"/>
          </a:solidFill>
        </p:spPr>
      </p:pic>
      <p:sp>
        <p:nvSpPr>
          <p:cNvPr id="89" name="텍스트 상자 10"/>
          <p:cNvSpPr txBox="1">
            <a:spLocks/>
          </p:cNvSpPr>
          <p:nvPr/>
        </p:nvSpPr>
        <p:spPr>
          <a:xfrm rot="0">
            <a:off x="1239520" y="3607435"/>
            <a:ext cx="413258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CharacterSystem 스크립트에서 Photon View 데이터를 실시간으로 동기화하기 위해 OnPhotonSerializeView( ) 함수를 선언합니다.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러고 나서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로컬 오브젝트의 데이터를 보내주고, 원격 오브젝트가 데이터를 받을 수 있도록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0" name="그림 13" descr="C:/Users/Admin1/AppData/Roaming/PolarisOffice/ETemp/13916_20827792/fImage13457334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79550"/>
            <a:ext cx="4157345" cy="31013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0" name="그림 1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695" y="1412875"/>
            <a:ext cx="3876040" cy="1455420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499235" y="2993390"/>
            <a:ext cx="3873500" cy="3169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 Character 오브젝트에 Photon Transform View 컴포넌트를 추가힙니다.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Transform View는 서로 각자의 게임 오브젝트를 조작하기 위해 자기 자신일 때만 동작할 수 있도록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각자의 화면에 이동과 회전의 정보를 반영합니다.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 rot="0">
            <a:off x="6816725" y="2807335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Main Cameara 오브젝트를 넣어</a:t>
            </a:r>
            <a:r>
              <a:rPr lang="ko-KR" sz="1800">
                <a:latin typeface="맑은 고딕" charset="0"/>
                <a:ea typeface="맑은 고딕" charset="0"/>
              </a:rPr>
              <a:t>준 다음 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04620"/>
            <a:ext cx="1272540" cy="1315085"/>
          </a:xfrm>
          <a:prstGeom prst="roundRect"/>
          <a:solidFill>
            <a:srgbClr val="EDEDED"/>
          </a:solidFill>
        </p:spPr>
      </p:pic>
      <p:pic>
        <p:nvPicPr>
          <p:cNvPr id="37" name="그림 1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412875"/>
            <a:ext cx="2745105" cy="1315085"/>
          </a:xfrm>
          <a:prstGeom prst="roundRect"/>
          <a:solidFill>
            <a:srgbClr val="EDEDED"/>
          </a:solidFill>
        </p:spPr>
      </p:pic>
      <p:pic>
        <p:nvPicPr>
          <p:cNvPr id="38" name="그림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5645" y="4159885"/>
            <a:ext cx="2620010" cy="1144270"/>
          </a:xfrm>
          <a:prstGeom prst="roundRect"/>
          <a:solidFill>
            <a:srgbClr val="EDEDED"/>
          </a:solidFill>
        </p:spPr>
      </p:pic>
      <p:pic>
        <p:nvPicPr>
          <p:cNvPr id="39" name="그림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4164965"/>
            <a:ext cx="1391285" cy="1127760"/>
          </a:xfrm>
          <a:prstGeom prst="roundRect"/>
          <a:solidFill>
            <a:srgbClr val="EDEDED"/>
          </a:solidFill>
        </p:spPr>
      </p:pic>
      <p:sp>
        <p:nvSpPr>
          <p:cNvPr id="40" name="텍스트 상자 29"/>
          <p:cNvSpPr txBox="1">
            <a:spLocks/>
          </p:cNvSpPr>
          <p:nvPr/>
        </p:nvSpPr>
        <p:spPr>
          <a:xfrm rot="0">
            <a:off x="6813550" y="5489575"/>
            <a:ext cx="41414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오브젝트를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550672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97000"/>
            <a:ext cx="1405255" cy="1679575"/>
          </a:xfrm>
          <a:prstGeom prst="roundRect"/>
          <a:solidFill>
            <a:srgbClr val="EDEDED"/>
          </a:solidFill>
        </p:spPr>
      </p:pic>
      <p:pic>
        <p:nvPicPr>
          <p:cNvPr id="46" name="그림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0" y="3898900"/>
            <a:ext cx="4111625" cy="1546225"/>
          </a:xfrm>
          <a:prstGeom prst="roundRect"/>
          <a:solidFill>
            <a:srgbClr val="EDEDED"/>
          </a:solidFill>
        </p:spPr>
      </p:pic>
      <p:pic>
        <p:nvPicPr>
          <p:cNvPr id="47" name="그림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1396365"/>
            <a:ext cx="2552700" cy="1680210"/>
          </a:xfrm>
          <a:prstGeom prst="roundRect"/>
          <a:solidFill>
            <a:srgbClr val="EDEDED"/>
          </a:solidFill>
        </p:spPr>
      </p:pic>
      <p:sp>
        <p:nvSpPr>
          <p:cNvPr id="48" name="텍스트 상자 42"/>
          <p:cNvSpPr txBox="1">
            <a:spLocks/>
          </p:cNvSpPr>
          <p:nvPr/>
        </p:nvSpPr>
        <p:spPr>
          <a:xfrm rot="0">
            <a:off x="1238885" y="314198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8110"/>
            <a:ext cx="2381250" cy="2535555"/>
          </a:xfrm>
          <a:prstGeom prst="roundRect"/>
          <a:solidFill>
            <a:srgbClr val="EDEDED"/>
          </a:solidFill>
        </p:spPr>
      </p:pic>
      <p:pic>
        <p:nvPicPr>
          <p:cNvPr id="50" name="그림 5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48520" y="3229610"/>
            <a:ext cx="734695" cy="694055"/>
          </a:xfrm>
          <a:prstGeom prst="roundRect"/>
          <a:solidFill>
            <a:srgbClr val="EDEDED"/>
          </a:solidFill>
        </p:spPr>
      </p:pic>
      <p:sp>
        <p:nvSpPr>
          <p:cNvPr id="51" name="텍스트 상자 52"/>
          <p:cNvSpPr txBox="1">
            <a:spLocks/>
          </p:cNvSpPr>
          <p:nvPr/>
        </p:nvSpPr>
        <p:spPr>
          <a:xfrm rot="0">
            <a:off x="6834505" y="4137660"/>
            <a:ext cx="3973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생성하고 Game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GameManager 스크립트를 생성하고 Game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5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3085" y="1379855"/>
            <a:ext cx="1353185" cy="1405890"/>
          </a:xfrm>
          <a:prstGeom prst="roundRect"/>
          <a:solidFill>
            <a:srgbClr val="EDEDED"/>
          </a:solidFill>
        </p:spPr>
      </p:pic>
      <p:cxnSp>
        <p:nvCxnSpPr>
          <p:cNvPr id="53" name="도형 56"/>
          <p:cNvCxnSpPr>
            <a:stCxn id="50" idx="0"/>
            <a:endCxn id="52" idx="2"/>
          </p:cNvCxnSpPr>
          <p:nvPr/>
        </p:nvCxnSpPr>
        <p:spPr>
          <a:xfrm rot="0" flipV="1">
            <a:off x="10115550" y="2785110"/>
            <a:ext cx="4445" cy="4451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3629025"/>
            <a:ext cx="414401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System 스크립트</a:t>
            </a:r>
            <a:r>
              <a:rPr lang="ko-KR" sz="1800">
                <a:latin typeface="맑은 고딕" charset="0"/>
                <a:ea typeface="맑은 고딕" charset="0"/>
              </a:rPr>
              <a:t>에서 Text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이동 속도를 조절하는 float 변수와 회전 </a:t>
            </a:r>
            <a:r>
              <a:rPr lang="ko-KR" sz="1800">
                <a:latin typeface="맑은 고딕" charset="0"/>
                <a:ea typeface="맑은 고딕" charset="0"/>
              </a:rPr>
              <a:t>속도를 </a:t>
            </a:r>
            <a:r>
              <a:rPr lang="ko-KR" sz="1800">
                <a:latin typeface="맑은 고딕" charset="0"/>
                <a:ea typeface="맑은 고딕" charset="0"/>
              </a:rPr>
              <a:t>조절하는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Camera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2600" y="4183380"/>
            <a:ext cx="41078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Start( ) 함수에서 현재 자신의 클라이언트이면 Main Camera를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 클라이언트가 자신이 아니라면</a:t>
            </a:r>
            <a:r>
              <a:rPr lang="ko-KR" sz="1800">
                <a:latin typeface="맑은 고딕" charset="0"/>
                <a:ea typeface="맑은 고딕" charset="0"/>
              </a:rPr>
              <a:t> Camera 오브젝트를 비활성화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7" descr="C:/Users/Admin1/AppData/Roaming/PolarisOffice/ETemp/13916_20827792/fImage6758244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8275"/>
            <a:ext cx="4117340" cy="2569210"/>
          </a:xfrm>
          <a:prstGeom prst="roundRect"/>
          <a:solidFill>
            <a:srgbClr val="EDEDED"/>
          </a:solidFill>
        </p:spPr>
      </p:pic>
      <p:pic>
        <p:nvPicPr>
          <p:cNvPr id="48" name="그림 1" descr="C:/Users/Admin1/AppData/Roaming/PolarisOffice/ETemp/13916_20827792/fImage15345245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45895"/>
            <a:ext cx="4131945" cy="20542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0630" y="4201795"/>
            <a:ext cx="41351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자신의 클라이언트가 아니라면 Update( ) 함수를 실행시키지 않도록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키 입력과 마우스 회전에 따라 오브젝트가 이동 및 회전할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7" descr="C:/Users/Admin1/AppData/Roaming/PolarisOffice/ETemp/13916_20827792/fImage10155250299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8275"/>
            <a:ext cx="4124960" cy="2603500"/>
          </a:xfrm>
          <a:prstGeom prst="rect"/>
          <a:noFill/>
        </p:spPr>
      </p:pic>
      <p:sp>
        <p:nvSpPr>
          <p:cNvPr id="33" name="텍스트 상자 62"/>
          <p:cNvSpPr txBox="1">
            <a:spLocks/>
          </p:cNvSpPr>
          <p:nvPr/>
        </p:nvSpPr>
        <p:spPr>
          <a:xfrm>
            <a:off x="6831965" y="3924935"/>
            <a:ext cx="412623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GameManager 스크립트에서 포톤 객체를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포톤 객체는 Resources 라는 폴더에서 불러올 수 있으며, 포톤 객체를 불러오게 되면 포톤 서버에 객체가 올라가게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6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7640"/>
            <a:ext cx="4115435" cy="2354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"/>
          <p:cNvSpPr txBox="1">
            <a:spLocks/>
          </p:cNvSpPr>
          <p:nvPr/>
        </p:nvSpPr>
        <p:spPr>
          <a:xfrm rot="0">
            <a:off x="1229995" y="4519295"/>
            <a:ext cx="4146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sz="1800">
                <a:latin typeface="맑은 고딕" charset="0"/>
                <a:ea typeface="맑은 고딕" charset="0"/>
              </a:rPr>
              <a:t>그런 다음 Window에서 Asset Store를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Asset Store에서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를 검색하고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61440"/>
            <a:ext cx="1979930" cy="3003550"/>
          </a:xfrm>
          <a:prstGeom prst="rect"/>
          <a:noFill/>
        </p:spPr>
      </p:pic>
      <p:pic>
        <p:nvPicPr>
          <p:cNvPr id="30" name="그림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5830" y="1362710"/>
            <a:ext cx="1913255" cy="2993390"/>
          </a:xfrm>
          <a:prstGeom prst="rect"/>
          <a:noFill/>
        </p:spPr>
      </p:pic>
      <p:pic>
        <p:nvPicPr>
          <p:cNvPr id="31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20165"/>
            <a:ext cx="4124325" cy="4118610"/>
          </a:xfrm>
          <a:prstGeom prst="rect"/>
          <a:noFill/>
        </p:spPr>
      </p:pic>
      <p:sp>
        <p:nvSpPr>
          <p:cNvPr id="32" name="텍스트 상자 10"/>
          <p:cNvSpPr txBox="1">
            <a:spLocks/>
          </p:cNvSpPr>
          <p:nvPr/>
        </p:nvSpPr>
        <p:spPr>
          <a:xfrm rot="0">
            <a:off x="6816090" y="5716270"/>
            <a:ext cx="4123690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Import합니다.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71270" y="5308600"/>
            <a:ext cx="41122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FREE에 있는 파일을 내 프로젝트에 포함시킵니다.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355090"/>
            <a:ext cx="4123690" cy="3867150"/>
          </a:xfrm>
          <a:prstGeom prst="rect"/>
          <a:noFill/>
        </p:spPr>
      </p:pic>
      <p:pic>
        <p:nvPicPr>
          <p:cNvPr id="34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4355" y="1342390"/>
            <a:ext cx="2788920" cy="1268095"/>
          </a:xfrm>
          <a:prstGeom prst="roundRect"/>
          <a:solidFill>
            <a:srgbClr val="EDEDED"/>
          </a:solidFill>
        </p:spPr>
      </p:pic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50645"/>
            <a:ext cx="1244600" cy="1266190"/>
          </a:xfrm>
          <a:prstGeom prst="roundRect"/>
          <a:solidFill>
            <a:srgbClr val="EDEDED"/>
          </a:solidFill>
        </p:spPr>
      </p:pic>
      <p:sp>
        <p:nvSpPr>
          <p:cNvPr id="36" name="텍스트 상자 21"/>
          <p:cNvSpPr txBox="1">
            <a:spLocks/>
          </p:cNvSpPr>
          <p:nvPr/>
        </p:nvSpPr>
        <p:spPr>
          <a:xfrm rot="0">
            <a:off x="6833870" y="274828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Resources 폴더에 있는 Game World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76675"/>
            <a:ext cx="4144010" cy="1305560"/>
          </a:xfrm>
          <a:prstGeom prst="roundRect"/>
          <a:solidFill>
            <a:srgbClr val="EDEDED"/>
          </a:solidFill>
        </p:spPr>
      </p:pic>
      <p:sp>
        <p:nvSpPr>
          <p:cNvPr id="38" name="텍스트 상자 26"/>
          <p:cNvSpPr txBox="1">
            <a:spLocks/>
          </p:cNvSpPr>
          <p:nvPr/>
        </p:nvSpPr>
        <p:spPr>
          <a:xfrm rot="0">
            <a:off x="6829425" y="530606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오브젝트에 Photon Animator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>
            <a:off x="6899275" y="2674620"/>
            <a:ext cx="4150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어플리케이션 만들기를</a:t>
            </a:r>
            <a:r>
              <a:rPr sz="1800">
                <a:latin typeface="맑은 고딕" charset="0"/>
                <a:ea typeface="맑은 고딕" charset="0"/>
              </a:rPr>
              <a:t> 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1180" y="1403350"/>
            <a:ext cx="4156075" cy="1176655"/>
          </a:xfrm>
          <a:prstGeom prst="roundRect"/>
          <a:solidFill>
            <a:srgbClr val="EDEDED"/>
          </a:solidFill>
        </p:spPr>
      </p:pic>
      <p:pic>
        <p:nvPicPr>
          <p:cNvPr id="30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8640" y="3470910"/>
            <a:ext cx="4152265" cy="1725295"/>
          </a:xfrm>
          <a:prstGeom prst="rect"/>
          <a:noFill/>
        </p:spPr>
      </p:pic>
      <p:sp>
        <p:nvSpPr>
          <p:cNvPr id="31" name="텍스트 상자 26"/>
          <p:cNvSpPr txBox="1">
            <a:spLocks/>
          </p:cNvSpPr>
          <p:nvPr/>
        </p:nvSpPr>
        <p:spPr>
          <a:xfrm>
            <a:off x="6908165" y="5318760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Photon 종류</a:t>
            </a:r>
            <a:r>
              <a:rPr lang="ko-KR" sz="1800">
                <a:latin typeface="맑은 고딕" charset="0"/>
                <a:ea typeface="맑은 고딕" charset="0"/>
              </a:rPr>
              <a:t>를 Voice로 선택하고 이름을 정의한 다음 작성하기를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8570" y="1398270"/>
            <a:ext cx="1656715" cy="1850390"/>
          </a:xfrm>
          <a:prstGeom prst="roundRect"/>
          <a:solidFill>
            <a:srgbClr val="EDEDED"/>
          </a:solidFill>
        </p:spPr>
      </p:pic>
      <p:sp>
        <p:nvSpPr>
          <p:cNvPr id="34" name="텍스트 상자 36"/>
          <p:cNvSpPr txBox="1">
            <a:spLocks/>
          </p:cNvSpPr>
          <p:nvPr/>
        </p:nvSpPr>
        <p:spPr>
          <a:xfrm>
            <a:off x="1257300" y="4480560"/>
            <a:ext cx="41306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 Voice Network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4600" y="3400425"/>
            <a:ext cx="4156710" cy="934085"/>
          </a:xfrm>
          <a:prstGeom prst="roundRect"/>
          <a:solidFill>
            <a:srgbClr val="EDEDED"/>
          </a:solidFill>
        </p:spPr>
      </p:pic>
      <p:pic>
        <p:nvPicPr>
          <p:cNvPr id="37" name="그림 2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4675" y="1390650"/>
            <a:ext cx="2277110" cy="1867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5395" y="4678680"/>
            <a:ext cx="411797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Window에서 Photon Unity Networking을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Highlight Server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808470" y="3197225"/>
            <a:ext cx="4257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클라우드 설정에서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1413510"/>
            <a:ext cx="4117340" cy="3145155"/>
          </a:xfrm>
          <a:prstGeom prst="rect"/>
          <a:noFill/>
        </p:spPr>
      </p:pic>
      <p:pic>
        <p:nvPicPr>
          <p:cNvPr id="33" name="그림 5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21765"/>
            <a:ext cx="4265930" cy="1687830"/>
          </a:xfrm>
          <a:prstGeom prst="roundRect"/>
          <a:solidFill>
            <a:srgbClr val="EDEDED"/>
          </a:solidFill>
        </p:spPr>
      </p:pic>
      <p:pic>
        <p:nvPicPr>
          <p:cNvPr id="34" name="그림 5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3992245"/>
            <a:ext cx="4265930" cy="1096645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13550" y="5231130"/>
            <a:ext cx="42545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Network Voice Manager 오브젝트에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