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17" r:id="rId12"/>
  </p:sldMasterIdLst>
  <p:notesMasterIdLst>
    <p:notesMasterId r:id="rId14"/>
  </p:notesMasterIdLst>
  <p:sldIdLst>
    <p:sldId id="315" r:id="rId16"/>
    <p:sldId id="318" r:id="rId17"/>
    <p:sldId id="331" r:id="rId18"/>
    <p:sldId id="317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4" Type="http://schemas.openxmlformats.org/officeDocument/2006/relationships/notesSlide" Target="../notesSlides/notesSlide1.xml"></Relationship><Relationship Id="rId9" Type="http://schemas.openxmlformats.org/officeDocument/2006/relationships/image" Target="../media/fImage2207312341.png"></Relationship><Relationship Id="rId10" Type="http://schemas.openxmlformats.org/officeDocument/2006/relationships/image" Target="../media/fImage495621388467.png"></Relationship><Relationship Id="rId1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13292049169.png"></Relationship><Relationship Id="rId3" Type="http://schemas.openxmlformats.org/officeDocument/2006/relationships/image" Target="../media/fImage368702065724.png"></Relationship><Relationship Id="rId4" Type="http://schemas.openxmlformats.org/officeDocument/2006/relationships/image" Target="../media/fImage455292071478.png"></Relationship><Relationship Id="rId5" Type="http://schemas.openxmlformats.org/officeDocument/2006/relationships/image" Target="../media/fImage455292089358.png"></Relationship><Relationship Id="rId6" Type="http://schemas.openxmlformats.org/officeDocument/2006/relationships/image" Target="../media/fImage159352106962.png"></Relationship><Relationship Id="rId7" Type="http://schemas.openxmlformats.org/officeDocument/2006/relationships/image" Target="../media/fImage174742114464.png"></Relationship><Relationship Id="rId8" Type="http://schemas.openxmlformats.org/officeDocument/2006/relationships/image" Target="../media/fImage84112125705.png"></Relationship><Relationship Id="rId9" Type="http://schemas.openxmlformats.org/officeDocument/2006/relationships/image" Target="../media/fImage356802138145.png"></Relationship><Relationship Id="rId10" Type="http://schemas.openxmlformats.org/officeDocument/2006/relationships/notesSlide" Target="../notesSlides/notesSlide10.xml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56802303281.png"></Relationship><Relationship Id="rId3" Type="http://schemas.openxmlformats.org/officeDocument/2006/relationships/image" Target="../media/fImage101502326827.png"></Relationship><Relationship Id="rId4" Type="http://schemas.openxmlformats.org/officeDocument/2006/relationships/image" Target="../media/fImage181032349961.png"></Relationship><Relationship Id="rId5" Type="http://schemas.openxmlformats.org/officeDocument/2006/relationships/image" Target="../media/fImage11084250491.png"></Relationship><Relationship Id="rId6" Type="http://schemas.openxmlformats.org/officeDocument/2006/relationships/image" Target="../media/fImage142332512995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210972491942.png"></Relationship><Relationship Id="rId3" Type="http://schemas.openxmlformats.org/officeDocument/2006/relationships/image" Target="../media/fImage84872534827.png"></Relationship><Relationship Id="rId4" Type="http://schemas.openxmlformats.org/officeDocument/2006/relationships/image" Target="../media/fImage117952545436.png"></Relationship><Relationship Id="rId5" Type="http://schemas.openxmlformats.org/officeDocument/2006/relationships/notesSlide" Target="../notesSlides/notesSlide12.xml"></Relationship><Relationship Id="rId6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52002672391.png"></Relationship><Relationship Id="rId3" Type="http://schemas.openxmlformats.org/officeDocument/2006/relationships/image" Target="../media/fImage340542684604.png"></Relationship><Relationship Id="rId4" Type="http://schemas.openxmlformats.org/officeDocument/2006/relationships/image" Target="../media/fImage271102713902.png"></Relationship><Relationship Id="rId5" Type="http://schemas.openxmlformats.org/officeDocument/2006/relationships/image" Target="../media/fImage6278272153.png"></Relationship><Relationship Id="rId6" Type="http://schemas.openxmlformats.org/officeDocument/2006/relationships/image" Target="../media/fImage11056273292.png"></Relationship><Relationship Id="rId7" Type="http://schemas.openxmlformats.org/officeDocument/2006/relationships/notesSlide" Target="../notesSlides/notesSlide13.xml"></Relationship><Relationship Id="rId8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07462852382.png"></Relationship><Relationship Id="rId3" Type="http://schemas.openxmlformats.org/officeDocument/2006/relationships/image" Target="../media/fImage106472877421.png"></Relationship><Relationship Id="rId4" Type="http://schemas.openxmlformats.org/officeDocument/2006/relationships/image" Target="../media/fImage110812948716.png"></Relationship><Relationship Id="rId5" Type="http://schemas.openxmlformats.org/officeDocument/2006/relationships/image" Target="../media/fImage110812959718.png"></Relationship><Relationship Id="rId6" Type="http://schemas.openxmlformats.org/officeDocument/2006/relationships/image" Target="../media/fImage126722969895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107463025447.png"></Relationship><Relationship Id="rId3" Type="http://schemas.openxmlformats.org/officeDocument/2006/relationships/image" Target="../media/fImage106473031726.png"></Relationship><Relationship Id="rId4" Type="http://schemas.openxmlformats.org/officeDocument/2006/relationships/image" Target="../media/fImage110813044771.png"></Relationship><Relationship Id="rId5" Type="http://schemas.openxmlformats.org/officeDocument/2006/relationships/image" Target="../media/fImage110813051538.png"></Relationship><Relationship Id="rId6" Type="http://schemas.openxmlformats.org/officeDocument/2006/relationships/image" Target="../media/fImage137033141869.png"></Relationship><Relationship Id="rId7" Type="http://schemas.openxmlformats.org/officeDocument/2006/relationships/notesSlide" Target="../notesSlides/notesSlide15.xml"></Relationship><Relationship Id="rId8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75443299912.png"></Relationship><Relationship Id="rId5" Type="http://schemas.openxmlformats.org/officeDocument/2006/relationships/notesSlide" Target="../notesSlides/notesSlide16.xml"></Relationship><Relationship Id="rId6" Type="http://schemas.openxmlformats.org/officeDocument/2006/relationships/image" Target="../media/fImage3922821641.png"></Relationship><Relationship Id="rId7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9763106334.png"></Relationship><Relationship Id="rId3" Type="http://schemas.openxmlformats.org/officeDocument/2006/relationships/image" Target="../media/fImage113223116500.png"></Relationship><Relationship Id="rId4" Type="http://schemas.openxmlformats.org/officeDocument/2006/relationships/image" Target="../media/fImage127333129169.png"></Relationship><Relationship Id="rId5" Type="http://schemas.openxmlformats.org/officeDocument/2006/relationships/image" Target="../media/fImage113863145724.png"></Relationship><Relationship Id="rId6" Type="http://schemas.openxmlformats.org/officeDocument/2006/relationships/image" Target="../media/fImage121033151478.png"></Relationship><Relationship Id="rId7" Type="http://schemas.openxmlformats.org/officeDocument/2006/relationships/notesSlide" Target="../notesSlides/notesSlide1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59442216334.png"></Relationship><Relationship Id="rId4" Type="http://schemas.openxmlformats.org/officeDocument/2006/relationships/notesSlide" Target="../notesSlides/notesSlide2.xml"></Relationship><Relationship Id="rId5" Type="http://schemas.openxmlformats.org/officeDocument/2006/relationships/image" Target="../media/fImage685123305667.png"></Relationship><Relationship Id="rId6" Type="http://schemas.openxmlformats.org/officeDocument/2006/relationships/image" Target="../media/fImage680153326299.png"></Relationship><Relationship Id="rId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832630041.png"></Relationship><Relationship Id="rId3" Type="http://schemas.openxmlformats.org/officeDocument/2006/relationships/image" Target="../media/fImage617703018467.png"></Relationship><Relationship Id="rId4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6" Type="http://schemas.openxmlformats.org/officeDocument/2006/relationships/image" Target="../media/fImage134381299169.png"></Relationship><Relationship Id="rId7" Type="http://schemas.openxmlformats.org/officeDocument/2006/relationships/image" Target="../media/fImage490251315724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535020541.png"></Relationship><Relationship Id="rId3" Type="http://schemas.openxmlformats.org/officeDocument/2006/relationships/image" Target="../media/fImage24832068467.png"></Relationship><Relationship Id="rId4" Type="http://schemas.openxmlformats.org/officeDocument/2006/relationships/image" Target="../media/fImage1112922076334.png"></Relationship><Relationship Id="rId5" Type="http://schemas.openxmlformats.org/officeDocument/2006/relationships/image" Target="../media/fImage84782096500.png"></Relationship><Relationship Id="rId6" Type="http://schemas.openxmlformats.org/officeDocument/2006/relationships/image" Target="../media/fImage67472109169.png"></Relationship><Relationship Id="rId7" Type="http://schemas.openxmlformats.org/officeDocument/2006/relationships/notesSlide" Target="../notesSlides/notesSlide5.xml"></Relationship><Relationship Id="rId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567882275724.png"></Relationship><Relationship Id="rId3" Type="http://schemas.openxmlformats.org/officeDocument/2006/relationships/image" Target="../media/fImage537032281478.png"></Relationship><Relationship Id="rId4" Type="http://schemas.openxmlformats.org/officeDocument/2006/relationships/image" Target="../media/fImage400182529358.png"></Relationship><Relationship Id="rId5" Type="http://schemas.openxmlformats.org/officeDocument/2006/relationships/notesSlide" Target="../notesSlides/notesSlide6.xml"></Relationship><Relationship Id="rId6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62162496962.png"></Relationship><Relationship Id="rId3" Type="http://schemas.openxmlformats.org/officeDocument/2006/relationships/image" Target="../media/fImage399652504464.png"></Relationship><Relationship Id="rId4" Type="http://schemas.openxmlformats.org/officeDocument/2006/relationships/image" Target="../media/fImage289022535705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92882668145.png"></Relationship><Relationship Id="rId3" Type="http://schemas.openxmlformats.org/officeDocument/2006/relationships/image" Target="../media/fImage463202673281.png"></Relationship><Relationship Id="rId4" Type="http://schemas.openxmlformats.org/officeDocument/2006/relationships/notesSlide" Target="../notesSlides/notesSlide8.xml"></Relationship><Relationship Id="rId5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848218741.png"></Relationship><Relationship Id="rId3" Type="http://schemas.openxmlformats.org/officeDocument/2006/relationships/image" Target="../media/fImage84591888467.png"></Relationship><Relationship Id="rId4" Type="http://schemas.openxmlformats.org/officeDocument/2006/relationships/image" Target="../media/fImage83321896334.png"></Relationship><Relationship Id="rId5" Type="http://schemas.openxmlformats.org/officeDocument/2006/relationships/image" Target="../media/fImage275821916500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838700" y="424180"/>
            <a:ext cx="25152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Cinemachine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>
            <a:off x="1325245" y="1370330"/>
            <a:ext cx="40297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시네머신은 가상 카메라를 이용하여 여러 개의 장면을 다양하게 표현할 수 있는 기법입니다.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>
            <a:off x="1322070" y="3782695"/>
            <a:ext cx="402336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가상 카메라는 유니티 내에 있는 카메라보다 더 적은 프로세스를 소모합니다.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시네머신 카메라의 종류로 Dolly Camera With Track, ClearShot Camera</a:t>
            </a:r>
            <a:r>
              <a:rPr lang="ko-KR" sz="1800">
                <a:latin typeface="맑은 고딕" charset="0"/>
                <a:ea typeface="맑은 고딕" charset="0"/>
              </a:rPr>
              <a:t>, FreeLook Camera</a:t>
            </a:r>
            <a:r>
              <a:rPr lang="ko-KR" sz="1800">
                <a:latin typeface="맑은 고딕" charset="0"/>
                <a:ea typeface="맑은 고딕" charset="0"/>
              </a:rPr>
              <a:t>가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5625" y="2562225"/>
            <a:ext cx="4039235" cy="3210560"/>
          </a:xfrm>
          <a:prstGeom prst="roundRect"/>
          <a:solidFill>
            <a:srgbClr val="EDEDED"/>
          </a:solidFill>
        </p:spPr>
      </p:pic>
      <p:sp>
        <p:nvSpPr>
          <p:cNvPr id="33" name="텍스트 상자 15"/>
          <p:cNvSpPr txBox="1">
            <a:spLocks/>
          </p:cNvSpPr>
          <p:nvPr/>
        </p:nvSpPr>
        <p:spPr>
          <a:xfrm rot="0">
            <a:off x="6899275" y="1368425"/>
            <a:ext cx="40493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Dolly Camera With Track : 트랙을 설정하여 그 트랙을 따라 움직이는 카메라입니다.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0175" y="2495550"/>
            <a:ext cx="3963035" cy="12007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96365" y="4962525"/>
            <a:ext cx="39497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Waypoint에서 점 2개를 추가하고 나서 각각의 Z 축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Rect 0"/>
          <p:cNvSpPr txBox="1">
            <a:spLocks/>
          </p:cNvSpPr>
          <p:nvPr/>
        </p:nvSpPr>
        <p:spPr>
          <a:xfrm rot="0">
            <a:off x="6833235" y="1452245"/>
            <a:ext cx="38887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Waypoint : 트랙의 경로를 배열 형태로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5095" y="1452245"/>
            <a:ext cx="3959225" cy="1399540"/>
          </a:xfrm>
          <a:prstGeom prst="rect"/>
          <a:noFill/>
        </p:spPr>
      </p:pic>
      <p:pic>
        <p:nvPicPr>
          <p:cNvPr id="54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3190" y="3067685"/>
            <a:ext cx="3969385" cy="1679575"/>
          </a:xfrm>
          <a:prstGeom prst="roundRect"/>
          <a:solidFill>
            <a:srgbClr val="EDEDED"/>
          </a:solidFill>
        </p:spPr>
      </p:pic>
      <p:pic>
        <p:nvPicPr>
          <p:cNvPr id="55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2411095"/>
            <a:ext cx="1563370" cy="435610"/>
          </a:xfrm>
          <a:prstGeom prst="rect"/>
          <a:noFill/>
        </p:spPr>
      </p:pic>
      <p:pic>
        <p:nvPicPr>
          <p:cNvPr id="56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58860" y="2407920"/>
            <a:ext cx="1563370" cy="435610"/>
          </a:xfrm>
          <a:prstGeom prst="rect"/>
          <a:noFill/>
        </p:spPr>
      </p:pic>
      <p:pic>
        <p:nvPicPr>
          <p:cNvPr id="58" name="그림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51140" y="2254885"/>
            <a:ext cx="595630" cy="329565"/>
          </a:xfrm>
          <a:prstGeom prst="roundRect"/>
          <a:solidFill>
            <a:srgbClr val="EDEDED"/>
          </a:solidFill>
        </p:spPr>
      </p:pic>
      <p:pic>
        <p:nvPicPr>
          <p:cNvPr id="59" name="그림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25355" y="2252980"/>
            <a:ext cx="600075" cy="330200"/>
          </a:xfrm>
          <a:prstGeom prst="roundRect"/>
          <a:solidFill>
            <a:srgbClr val="EDEDED"/>
          </a:solidFill>
        </p:spPr>
      </p:pic>
      <p:pic>
        <p:nvPicPr>
          <p:cNvPr id="60" name="그림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3542030"/>
            <a:ext cx="1205865" cy="1264285"/>
          </a:xfrm>
          <a:prstGeom prst="roundRect"/>
          <a:solidFill>
            <a:srgbClr val="EDEDED"/>
          </a:solidFill>
        </p:spPr>
      </p:pic>
      <p:pic>
        <p:nvPicPr>
          <p:cNvPr id="61" name="그림 2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6135" y="3109595"/>
            <a:ext cx="2203450" cy="2028825"/>
          </a:xfrm>
          <a:prstGeom prst="rect"/>
          <a:noFill/>
        </p:spPr>
      </p:pic>
      <p:sp>
        <p:nvSpPr>
          <p:cNvPr id="62" name="텍스트 상자 31"/>
          <p:cNvSpPr txBox="1">
            <a:spLocks/>
          </p:cNvSpPr>
          <p:nvPr/>
        </p:nvSpPr>
        <p:spPr>
          <a:xfrm rot="0">
            <a:off x="6833235" y="5250815"/>
            <a:ext cx="38049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CM vcam2오브젝트를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88110" y="3166745"/>
            <a:ext cx="39497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CM vcam2에 있는 Look At에 캐릭터의 Body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Rect 0"/>
          <p:cNvSpPr txBox="1">
            <a:spLocks/>
          </p:cNvSpPr>
          <p:nvPr/>
        </p:nvSpPr>
        <p:spPr>
          <a:xfrm rot="0">
            <a:off x="6833235" y="1435100"/>
            <a:ext cx="38049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Follow에 캐릭터 오브젝트를 따라다닐 수 있도록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3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7000" y="1457325"/>
            <a:ext cx="2153285" cy="1635760"/>
          </a:xfrm>
          <a:prstGeom prst="rect"/>
          <a:noFill/>
        </p:spPr>
      </p:pic>
      <p:pic>
        <p:nvPicPr>
          <p:cNvPr id="64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0035" y="1579880"/>
            <a:ext cx="1247775" cy="1297305"/>
          </a:xfrm>
          <a:prstGeom prst="roundRect"/>
          <a:solidFill>
            <a:srgbClr val="EDEDED"/>
          </a:solidFill>
        </p:spPr>
      </p:pic>
      <p:cxnSp>
        <p:nvCxnSpPr>
          <p:cNvPr id="65" name="도형 41"/>
          <p:cNvCxnSpPr/>
          <p:nvPr/>
        </p:nvCxnSpPr>
        <p:spPr>
          <a:xfrm rot="0" flipH="1">
            <a:off x="3366770" y="2277745"/>
            <a:ext cx="873760" cy="1250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4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8745" y="4197985"/>
            <a:ext cx="3949065" cy="1621790"/>
          </a:xfrm>
          <a:prstGeom prst="rect"/>
          <a:noFill/>
        </p:spPr>
      </p:pic>
      <p:pic>
        <p:nvPicPr>
          <p:cNvPr id="68" name="그림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2560320"/>
            <a:ext cx="3710305" cy="1377315"/>
          </a:xfrm>
          <a:prstGeom prst="roundRect"/>
          <a:solidFill>
            <a:srgbClr val="EDEDED"/>
          </a:solidFill>
        </p:spPr>
      </p:pic>
      <p:pic>
        <p:nvPicPr>
          <p:cNvPr id="69" name="그림 5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4185920"/>
            <a:ext cx="3715385" cy="1629410"/>
          </a:xfrm>
          <a:prstGeom prst="roundRect"/>
          <a:solidFill>
            <a:srgbClr val="EDEDED"/>
          </a:solidFill>
        </p:spPr>
      </p:pic>
      <p:cxnSp>
        <p:nvCxnSpPr>
          <p:cNvPr id="70" name="도형 56"/>
          <p:cNvCxnSpPr/>
          <p:nvPr/>
        </p:nvCxnSpPr>
        <p:spPr>
          <a:xfrm rot="0">
            <a:off x="6966585" y="3042285"/>
            <a:ext cx="3225800" cy="22536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48"/>
          <p:cNvSpPr txBox="1">
            <a:spLocks/>
          </p:cNvSpPr>
          <p:nvPr/>
        </p:nvSpPr>
        <p:spPr>
          <a:xfrm rot="0">
            <a:off x="1459865" y="1440180"/>
            <a:ext cx="381952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Body에 Auto Dolly의 Enabled를 활성화 상태로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Auto Dolly : 캐릭터가 이동할 때 자동으로 트랙에 따라 카메라가 이동할 수 있도록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3040" y="3959860"/>
            <a:ext cx="3816350" cy="1892935"/>
          </a:xfrm>
          <a:prstGeom prst="roundRect"/>
          <a:solidFill>
            <a:srgbClr val="EDEDED"/>
          </a:solidFill>
        </p:spPr>
      </p:pic>
      <p:pic>
        <p:nvPicPr>
          <p:cNvPr id="65" name="그림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437640"/>
            <a:ext cx="1772920" cy="2968625"/>
          </a:xfrm>
          <a:prstGeom prst="rect"/>
          <a:noFill/>
        </p:spPr>
      </p:pic>
      <p:pic>
        <p:nvPicPr>
          <p:cNvPr id="66" name="그림 5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1450" y="1866900"/>
            <a:ext cx="1702435" cy="2090420"/>
          </a:xfrm>
          <a:prstGeom prst="roundRect"/>
          <a:solidFill>
            <a:srgbClr val="EDEDED"/>
          </a:solidFill>
        </p:spPr>
      </p:pic>
      <p:sp>
        <p:nvSpPr>
          <p:cNvPr id="67" name="텍스트 상자 61"/>
          <p:cNvSpPr txBox="1">
            <a:spLocks/>
          </p:cNvSpPr>
          <p:nvPr/>
        </p:nvSpPr>
        <p:spPr>
          <a:xfrm rot="0">
            <a:off x="6818630" y="4620895"/>
            <a:ext cx="39395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Cinemachine에서 Create </a:t>
            </a:r>
            <a:r>
              <a:rPr lang="ko-KR" sz="1800">
                <a:latin typeface="맑은 고딕" charset="0"/>
                <a:ea typeface="맑은 고딕" charset="0"/>
              </a:rPr>
              <a:t>ClearShot Camera를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 CM vcam2 오브젝트와 DollyTrack1 오브젝트를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40885" y="444500"/>
            <a:ext cx="31578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6851650" y="1337310"/>
            <a:ext cx="41967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CM ClearShot1 오브젝트를 선택하고 Virtual Camera Children에서 카메라를 하나 더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65580" y="1339215"/>
            <a:ext cx="1752600" cy="1569720"/>
          </a:xfrm>
          <a:prstGeom prst="rect"/>
          <a:noFill/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16630" y="1335405"/>
            <a:ext cx="1854200" cy="1566545"/>
          </a:xfrm>
          <a:prstGeom prst="roundRect"/>
          <a:solidFill>
            <a:srgbClr val="EDEDED"/>
          </a:solidFill>
        </p:spPr>
      </p:pic>
      <p:sp>
        <p:nvSpPr>
          <p:cNvPr id="70" name="텍스트 상자 71"/>
          <p:cNvSpPr txBox="1">
            <a:spLocks/>
          </p:cNvSpPr>
          <p:nvPr/>
        </p:nvSpPr>
        <p:spPr>
          <a:xfrm rot="0">
            <a:off x="1461770" y="3030220"/>
            <a:ext cx="39090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3D Object에서 Cube를 생성하고 크기를 설정한 다음 이름을 Obstacle로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7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0" y="4123055"/>
            <a:ext cx="3895725" cy="1829435"/>
          </a:xfrm>
          <a:prstGeom prst="rect"/>
          <a:noFill/>
        </p:spPr>
      </p:pic>
      <p:pic>
        <p:nvPicPr>
          <p:cNvPr id="72" name="그림 7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7840" y="2425065"/>
            <a:ext cx="4192270" cy="1033780"/>
          </a:xfrm>
          <a:prstGeom prst="roundRect"/>
          <a:solidFill>
            <a:srgbClr val="EDEDED"/>
          </a:solidFill>
        </p:spPr>
      </p:pic>
      <p:pic>
        <p:nvPicPr>
          <p:cNvPr id="73" name="그림 7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3649345"/>
            <a:ext cx="4200525" cy="20370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080" y="427990"/>
            <a:ext cx="35502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6876415" y="1271270"/>
            <a:ext cx="419671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CM vcam3과 CM vcam4의 속성으로 Follow에는 캐릭터를 넣어주고 Look At에는 캐릭터에 있는 Body를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1453515" y="5094605"/>
            <a:ext cx="39090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CM vcam3과 CM vcam4의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8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7960" y="3283585"/>
            <a:ext cx="3904615" cy="1675130"/>
          </a:xfrm>
          <a:prstGeom prst="rect"/>
          <a:noFill/>
        </p:spPr>
      </p:pic>
      <p:pic>
        <p:nvPicPr>
          <p:cNvPr id="76" name="그림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785" y="1271905"/>
            <a:ext cx="3907790" cy="1788160"/>
          </a:xfrm>
          <a:prstGeom prst="rect"/>
          <a:noFill/>
        </p:spPr>
      </p:pic>
      <p:pic>
        <p:nvPicPr>
          <p:cNvPr id="81" name="그림 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53805" y="2707640"/>
            <a:ext cx="2054860" cy="1410335"/>
          </a:xfrm>
          <a:prstGeom prst="rect"/>
          <a:noFill/>
        </p:spPr>
      </p:pic>
      <p:pic>
        <p:nvPicPr>
          <p:cNvPr id="82" name="그림 9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50630" y="4358640"/>
            <a:ext cx="2054860" cy="1410335"/>
          </a:xfrm>
          <a:prstGeom prst="rect"/>
          <a:noFill/>
        </p:spPr>
      </p:pic>
      <p:pic>
        <p:nvPicPr>
          <p:cNvPr id="83" name="그림 9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5145" y="3325495"/>
            <a:ext cx="1688465" cy="1886585"/>
          </a:xfrm>
          <a:prstGeom prst="rect"/>
          <a:noFill/>
        </p:spPr>
      </p:pic>
      <p:cxnSp>
        <p:nvCxnSpPr>
          <p:cNvPr id="79" name="도형 87"/>
          <p:cNvCxnSpPr/>
          <p:nvPr/>
        </p:nvCxnSpPr>
        <p:spPr>
          <a:xfrm rot="0" flipV="1">
            <a:off x="7631430" y="3782695"/>
            <a:ext cx="3076575" cy="831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88"/>
          <p:cNvCxnSpPr/>
          <p:nvPr/>
        </p:nvCxnSpPr>
        <p:spPr>
          <a:xfrm rot="0" flipV="1">
            <a:off x="7257415" y="3990340"/>
            <a:ext cx="3442335" cy="2000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96"/>
          <p:cNvCxnSpPr/>
          <p:nvPr/>
        </p:nvCxnSpPr>
        <p:spPr>
          <a:xfrm rot="0">
            <a:off x="7282180" y="4197985"/>
            <a:ext cx="3417570" cy="14306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97"/>
          <p:cNvCxnSpPr/>
          <p:nvPr/>
        </p:nvCxnSpPr>
        <p:spPr>
          <a:xfrm rot="0">
            <a:off x="7639685" y="3898900"/>
            <a:ext cx="3051810" cy="15468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080" y="427990"/>
            <a:ext cx="35502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6876415" y="1271270"/>
            <a:ext cx="41967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CM vcam3과 CM vcam4의 속성으로 Look At에 Body를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1453515" y="5094605"/>
            <a:ext cx="39090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CM vcam3과 CM vcam4의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7960" y="3283585"/>
            <a:ext cx="3904615" cy="1675130"/>
          </a:xfrm>
          <a:prstGeom prst="rect"/>
          <a:noFill/>
        </p:spPr>
      </p:pic>
      <p:pic>
        <p:nvPicPr>
          <p:cNvPr id="76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785" y="1271905"/>
            <a:ext cx="3907790" cy="1788160"/>
          </a:xfrm>
          <a:prstGeom prst="rect"/>
          <a:noFill/>
        </p:spPr>
      </p:pic>
      <p:pic>
        <p:nvPicPr>
          <p:cNvPr id="81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53805" y="2393950"/>
            <a:ext cx="2054860" cy="1410335"/>
          </a:xfrm>
          <a:prstGeom prst="rect"/>
          <a:noFill/>
        </p:spPr>
      </p:pic>
      <p:pic>
        <p:nvPicPr>
          <p:cNvPr id="82" name="Picture 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50630" y="4044950"/>
            <a:ext cx="2054860" cy="1410335"/>
          </a:xfrm>
          <a:prstGeom prst="rect"/>
          <a:noFill/>
        </p:spPr>
      </p:pic>
      <p:pic>
        <p:nvPicPr>
          <p:cNvPr id="86" name="그림 10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2605" y="2781300"/>
            <a:ext cx="1690370" cy="2215515"/>
          </a:xfrm>
          <a:prstGeom prst="rect"/>
          <a:noFill/>
        </p:spPr>
      </p:pic>
      <p:cxnSp>
        <p:nvCxnSpPr>
          <p:cNvPr id="84" name="Rect 0"/>
          <p:cNvCxnSpPr/>
          <p:nvPr/>
        </p:nvCxnSpPr>
        <p:spPr>
          <a:xfrm rot="0">
            <a:off x="7306945" y="3649345"/>
            <a:ext cx="3392805" cy="254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t 0"/>
          <p:cNvCxnSpPr/>
          <p:nvPr/>
        </p:nvCxnSpPr>
        <p:spPr>
          <a:xfrm rot="0">
            <a:off x="7298690" y="3641090"/>
            <a:ext cx="3409315" cy="16795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080" y="427990"/>
            <a:ext cx="35502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1456055" y="1379220"/>
            <a:ext cx="39147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CM vcam3과 CM vcam4에 있는 Cinemachine Collider에 Minimum Distance From의 값을 1.5로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10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3515" y="2699385"/>
            <a:ext cx="3917315" cy="3311525"/>
          </a:xfrm>
          <a:prstGeom prst="rect"/>
          <a:noFill/>
        </p:spPr>
      </p:pic>
      <p:pic>
        <p:nvPicPr>
          <p:cNvPr id="88" name="그림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745" y="1468120"/>
            <a:ext cx="3949700" cy="3354070"/>
          </a:xfrm>
          <a:prstGeom prst="roundRect"/>
          <a:solidFill>
            <a:srgbClr val="EDEDED"/>
          </a:solidFill>
        </p:spPr>
      </p:pic>
      <p:sp>
        <p:nvSpPr>
          <p:cNvPr id="89" name="텍스트 상자 4"/>
          <p:cNvSpPr txBox="1">
            <a:spLocks/>
          </p:cNvSpPr>
          <p:nvPr/>
        </p:nvSpPr>
        <p:spPr>
          <a:xfrm rot="0">
            <a:off x="6839585" y="5058410"/>
            <a:ext cx="39598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각각의 카메라는 서로 다른 위치에서 캐릭터를 볼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080" y="427990"/>
            <a:ext cx="35509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1456055" y="1379220"/>
            <a:ext cx="39154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Cinemachine에서 Create </a:t>
            </a:r>
            <a:r>
              <a:rPr lang="ko-KR" sz="1800">
                <a:latin typeface="맑은 고딕" charset="0"/>
                <a:ea typeface="맑은 고딕" charset="0"/>
              </a:rPr>
              <a:t>FreeLook</a:t>
            </a:r>
            <a:r>
              <a:rPr lang="ko-KR" sz="1800">
                <a:latin typeface="맑은 고딕" charset="0"/>
                <a:ea typeface="맑은 고딕" charset="0"/>
              </a:rPr>
              <a:t> Camera를 선택하고 CM </a:t>
            </a:r>
            <a:r>
              <a:rPr lang="ko-KR" sz="1800">
                <a:latin typeface="맑은 고딕" charset="0"/>
                <a:ea typeface="맑은 고딕" charset="0"/>
              </a:rPr>
              <a:t>ClearShot1 </a:t>
            </a:r>
            <a:r>
              <a:rPr lang="ko-KR" sz="1800">
                <a:latin typeface="맑은 고딕" charset="0"/>
                <a:ea typeface="맑은 고딕" charset="0"/>
              </a:rPr>
              <a:t>오브젝트를 비활성화합니다.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39585" y="5058410"/>
            <a:ext cx="39604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마지막으로는 Follow에 캐릭터를 넣어주고 Look At에는 Head를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0" name="그림 7" descr="C:/Users/Admin1/AppData/Roaming/PolarisOffice/ETemp/17924_8747472/fImage697631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7960" y="2729865"/>
            <a:ext cx="1901190" cy="2923540"/>
          </a:xfrm>
          <a:prstGeom prst="rect"/>
          <a:noFill/>
        </p:spPr>
      </p:pic>
      <p:pic>
        <p:nvPicPr>
          <p:cNvPr id="91" name="그림 8" descr="C:/Users/Admin1/AppData/Roaming/PolarisOffice/ETemp/17924_8747472/fImage1132231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15715" y="3250565"/>
            <a:ext cx="1472565" cy="1886585"/>
          </a:xfrm>
          <a:prstGeom prst="roundRect"/>
          <a:solidFill>
            <a:srgbClr val="EDEDED"/>
          </a:solidFill>
        </p:spPr>
      </p:pic>
      <p:pic>
        <p:nvPicPr>
          <p:cNvPr id="92" name="그림 11" descr="C:/Users/Admin1/AppData/Roaming/PolarisOffice/ETemp/17924_8747472/fImage12733312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3395" y="1437640"/>
            <a:ext cx="3956050" cy="907415"/>
          </a:xfrm>
          <a:prstGeom prst="rect"/>
          <a:noFill/>
        </p:spPr>
      </p:pic>
      <p:pic>
        <p:nvPicPr>
          <p:cNvPr id="93" name="그림 13" descr="C:/Users/Admin1/AppData/Roaming/PolarisOffice/ETemp/17924_8747472/fImage11386314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5300" y="3641090"/>
            <a:ext cx="4095115" cy="1339215"/>
          </a:xfrm>
          <a:prstGeom prst="rect"/>
          <a:noFill/>
        </p:spPr>
      </p:pic>
      <p:pic>
        <p:nvPicPr>
          <p:cNvPr id="94" name="그림 14" descr="C:/Users/Admin1/AppData/Roaming/PolarisOffice/ETemp/17924_8747472/fImage12103315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2760" y="2593975"/>
            <a:ext cx="4105910" cy="831850"/>
          </a:xfrm>
          <a:prstGeom prst="rect"/>
          <a:noFill/>
        </p:spPr>
      </p:pic>
      <p:cxnSp>
        <p:nvCxnSpPr>
          <p:cNvPr id="95" name="도형 15"/>
          <p:cNvCxnSpPr/>
          <p:nvPr/>
        </p:nvCxnSpPr>
        <p:spPr>
          <a:xfrm rot="0" flipV="1">
            <a:off x="9468485" y="2019935"/>
            <a:ext cx="782320" cy="21037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16"/>
          <p:cNvCxnSpPr/>
          <p:nvPr/>
        </p:nvCxnSpPr>
        <p:spPr>
          <a:xfrm rot="0" flipV="1">
            <a:off x="7332345" y="2103120"/>
            <a:ext cx="1530350" cy="7156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086225" y="414655"/>
            <a:ext cx="4029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Cinemachine Camera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1327150" y="1358900"/>
            <a:ext cx="40265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ClearShot Camera : 충돌과 트리거의 상태에 따라 활성화와 비활성화를 시킬 수 있는 카메라입니다.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975" y="2514600"/>
            <a:ext cx="4020185" cy="2162810"/>
          </a:xfrm>
          <a:prstGeom prst="roundRect"/>
          <a:solidFill>
            <a:srgbClr val="EDEDED"/>
          </a:solidFill>
        </p:spPr>
      </p:pic>
      <p:sp>
        <p:nvSpPr>
          <p:cNvPr id="35" name="텍스트 상자 31"/>
          <p:cNvSpPr txBox="1">
            <a:spLocks/>
          </p:cNvSpPr>
          <p:nvPr/>
        </p:nvSpPr>
        <p:spPr>
          <a:xfrm rot="0">
            <a:off x="1322705" y="4897755"/>
            <a:ext cx="40214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ClearShot Camera는 여러 개의 카메라를 설치하여 트리거의 상태에 따라 다른 카메라로 전환할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635" y="1376045"/>
            <a:ext cx="4099560" cy="1102360"/>
          </a:xfrm>
          <a:prstGeom prst="roundRect"/>
          <a:solidFill>
            <a:srgbClr val="EDEDED"/>
          </a:solidFill>
        </p:spPr>
      </p:pic>
      <p:sp>
        <p:nvSpPr>
          <p:cNvPr id="37" name="텍스트 상자 2"/>
          <p:cNvSpPr txBox="1">
            <a:spLocks/>
          </p:cNvSpPr>
          <p:nvPr/>
        </p:nvSpPr>
        <p:spPr>
          <a:xfrm rot="0">
            <a:off x="6856730" y="3978275"/>
            <a:ext cx="4109720" cy="20320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클리어샷 카메라는 가상 카메라 위치에서 대상에게 레이 캐스트를 발사합니다.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그런데 광선이 다른 콜라이더에 의해 막혔을 경우 다른 가상 카메라로 전환되게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3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635" y="2693035"/>
            <a:ext cx="4102735" cy="10985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10710" y="439420"/>
            <a:ext cx="33629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FreeLook</a:t>
            </a:r>
            <a:r>
              <a:rPr lang="ko-KR" sz="3000" b="1">
                <a:latin typeface="맑은 고딕" charset="0"/>
                <a:ea typeface="맑은 고딕" charset="0"/>
              </a:rPr>
              <a:t> Camera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 txBox="1">
            <a:spLocks/>
          </p:cNvSpPr>
          <p:nvPr/>
        </p:nvSpPr>
        <p:spPr>
          <a:xfrm rot="0">
            <a:off x="1327150" y="1358900"/>
            <a:ext cx="40354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FreeLook</a:t>
            </a:r>
            <a:r>
              <a:rPr lang="ko-KR" sz="1800">
                <a:latin typeface="맑은 고딕" charset="0"/>
                <a:ea typeface="맑은 고딕" charset="0"/>
              </a:rPr>
              <a:t> Camera : </a:t>
            </a:r>
            <a:r>
              <a:rPr lang="ko-KR" sz="1800">
                <a:latin typeface="맑은 고딕" charset="0"/>
                <a:ea typeface="맑은 고딕" charset="0"/>
              </a:rPr>
              <a:t>오브젝트를 중심으로 원형의 링을 생성하여 그 구간 안에서 오브젝트를 관찰하는 카메라입니다.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Rect 0"/>
          <p:cNvSpPr txBox="1">
            <a:spLocks/>
          </p:cNvSpPr>
          <p:nvPr/>
        </p:nvSpPr>
        <p:spPr>
          <a:xfrm rot="0">
            <a:off x="6856730" y="4817745"/>
            <a:ext cx="41103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Freelook Camera는 특정한 위치만 관찰하면서 특정한 대상을 따라다닐 때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1" descr="C:/Users/Admin1/AppData/Roaming/PolarisOffice/ETemp/17924_8747472/fImage3832630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9690" y="2784475"/>
            <a:ext cx="4032885" cy="3234690"/>
          </a:xfrm>
          <a:prstGeom prst="roundRect"/>
          <a:solidFill>
            <a:srgbClr val="EDEDED"/>
          </a:solidFill>
        </p:spPr>
      </p:pic>
      <p:pic>
        <p:nvPicPr>
          <p:cNvPr id="40" name="그림 4" descr="C:/Users/Admin1/AppData/Roaming/PolarisOffice/ETemp/17924_8747472/fImage61770301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7365" y="1355090"/>
            <a:ext cx="4116705" cy="32092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08500" y="419735"/>
            <a:ext cx="3161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11"/>
          <p:cNvSpPr txBox="1">
            <a:spLocks/>
          </p:cNvSpPr>
          <p:nvPr/>
        </p:nvSpPr>
        <p:spPr>
          <a:xfrm>
            <a:off x="1598295" y="4716145"/>
            <a:ext cx="37560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유니티 </a:t>
            </a:r>
            <a:r>
              <a:rPr lang="ko-KR" sz="1800">
                <a:latin typeface="맑은 고딕" charset="0"/>
                <a:ea typeface="맑은 고딕" charset="0"/>
              </a:rPr>
              <a:t>Window에서 Package Manager를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00200" y="1356995"/>
            <a:ext cx="3753485" cy="3225165"/>
          </a:xfrm>
          <a:prstGeom prst="rect"/>
          <a:noFill/>
        </p:spPr>
      </p:pic>
      <p:sp>
        <p:nvSpPr>
          <p:cNvPr id="29" name="텍스트 상자 13"/>
          <p:cNvSpPr txBox="1">
            <a:spLocks/>
          </p:cNvSpPr>
          <p:nvPr/>
        </p:nvSpPr>
        <p:spPr>
          <a:xfrm>
            <a:off x="6832600" y="4435475"/>
            <a:ext cx="42271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Unity Registry에서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[Cinemachine]</a:t>
            </a:r>
            <a:r>
              <a:rPr lang="ko-KR" sz="1800">
                <a:latin typeface="맑은 고딕" charset="0"/>
                <a:ea typeface="맑은 고딕" charset="0"/>
              </a:rPr>
              <a:t>을 검색하고 Install을 선택하여 설치합니다.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56995"/>
            <a:ext cx="4229735" cy="29203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598295" y="4632325"/>
            <a:ext cx="37807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Models 폴더는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[Unity2033 Git Hub Smart Factory] </a:t>
            </a:r>
            <a:r>
              <a:rPr lang="ko-KR" sz="1800">
                <a:latin typeface="맑은 고딕" charset="0"/>
                <a:ea typeface="맑은 고딕" charset="0"/>
              </a:rPr>
              <a:t>에서 다운로드 받은 다음 유니티 폴더에 넣어야 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683375" y="1393190"/>
            <a:ext cx="42271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Prefabs 폴더에 있는 캐릭터를 게임 월드 공간에 배치합니다.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00200" y="1397635"/>
            <a:ext cx="2240915" cy="1214120"/>
          </a:xfrm>
          <a:prstGeom prst="roundRect"/>
          <a:solidFill>
            <a:srgbClr val="EDEDED"/>
          </a:solidFill>
        </p:spPr>
      </p:pic>
      <p:pic>
        <p:nvPicPr>
          <p:cNvPr id="31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47845" y="1628775"/>
            <a:ext cx="1031240" cy="755650"/>
          </a:xfrm>
          <a:prstGeom prst="roundRect"/>
          <a:solidFill>
            <a:srgbClr val="EDEDED"/>
          </a:solidFill>
        </p:spPr>
      </p:pic>
      <p:pic>
        <p:nvPicPr>
          <p:cNvPr id="32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96390" y="2976245"/>
            <a:ext cx="3790950" cy="1538605"/>
          </a:xfrm>
          <a:prstGeom prst="roundRect"/>
          <a:solidFill>
            <a:srgbClr val="EDEDED"/>
          </a:solidFill>
        </p:spPr>
      </p:pic>
      <p:cxnSp>
        <p:nvCxnSpPr>
          <p:cNvPr id="33" name="도형 10"/>
          <p:cNvCxnSpPr>
            <a:stCxn id="31" idx="2"/>
          </p:cNvCxnSpPr>
          <p:nvPr/>
        </p:nvCxnSpPr>
        <p:spPr>
          <a:xfrm rot="0" flipH="1">
            <a:off x="3807460" y="2383790"/>
            <a:ext cx="1056005" cy="10001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82740" y="2218690"/>
            <a:ext cx="1955165" cy="2528570"/>
          </a:xfrm>
          <a:prstGeom prst="rect"/>
          <a:noFill/>
        </p:spPr>
      </p:pic>
      <p:pic>
        <p:nvPicPr>
          <p:cNvPr id="35" name="그림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36355" y="2493645"/>
            <a:ext cx="1972945" cy="1979295"/>
          </a:xfrm>
          <a:prstGeom prst="roundRect"/>
          <a:solidFill>
            <a:srgbClr val="EDEDED"/>
          </a:solidFill>
        </p:spPr>
      </p:pic>
      <p:sp>
        <p:nvSpPr>
          <p:cNvPr id="36" name="텍스트 상자 16"/>
          <p:cNvSpPr txBox="1">
            <a:spLocks/>
          </p:cNvSpPr>
          <p:nvPr/>
        </p:nvSpPr>
        <p:spPr>
          <a:xfrm>
            <a:off x="6684010" y="4914900"/>
            <a:ext cx="42240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Cinemachine에서 Create Virtual Camera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선택하여 가상 카메라를 생성합니다.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582420" y="5054600"/>
            <a:ext cx="37807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가상 카메라를 선택하여 속성을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4670" y="1393190"/>
            <a:ext cx="1986280" cy="2106930"/>
          </a:xfrm>
          <a:prstGeom prst="roundRect"/>
          <a:solidFill>
            <a:srgbClr val="EDEDED"/>
          </a:solidFill>
        </p:spPr>
      </p:pic>
      <p:pic>
        <p:nvPicPr>
          <p:cNvPr id="39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91930" y="1397000"/>
            <a:ext cx="1982470" cy="2094865"/>
          </a:xfrm>
          <a:prstGeom prst="roundRect"/>
          <a:solidFill>
            <a:srgbClr val="EDEDED"/>
          </a:solidFill>
        </p:spPr>
      </p:pic>
      <p:sp>
        <p:nvSpPr>
          <p:cNvPr id="40" name="텍스트 상자 23"/>
          <p:cNvSpPr txBox="1">
            <a:spLocks/>
          </p:cNvSpPr>
          <p:nvPr/>
        </p:nvSpPr>
        <p:spPr>
          <a:xfrm rot="0">
            <a:off x="6858000" y="3696970"/>
            <a:ext cx="41992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Game Widow Guides : 가상 카메라가 적용되는 범위를 GUI 형태로 볼 수 있도록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Save During Play : 게임 실행 중에 옵션 변경되어도 초기화되지 않고 적용될 수 있도록 설정할 수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3055" y="1396365"/>
            <a:ext cx="3779520" cy="3550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24375" y="419735"/>
            <a:ext cx="3129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582420" y="5054600"/>
            <a:ext cx="37807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가상 카메라 Look At에 캐릭터 하위 오브젝트에 있는 Hips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6874510" y="1394460"/>
            <a:ext cx="41992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Look At : 가상 카메라가 어떤 오브젝트를 바라볼지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8135" y="1407795"/>
            <a:ext cx="3766185" cy="934085"/>
          </a:xfrm>
          <a:prstGeom prst="rect"/>
          <a:noFill/>
        </p:spPr>
      </p:pic>
      <p:pic>
        <p:nvPicPr>
          <p:cNvPr id="42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95755" y="2527300"/>
            <a:ext cx="3775075" cy="2361565"/>
          </a:xfrm>
          <a:prstGeom prst="rect"/>
          <a:noFill/>
        </p:spPr>
      </p:pic>
      <p:cxnSp>
        <p:nvCxnSpPr>
          <p:cNvPr id="43" name="도형 28"/>
          <p:cNvCxnSpPr/>
          <p:nvPr/>
        </p:nvCxnSpPr>
        <p:spPr>
          <a:xfrm rot="0">
            <a:off x="2651760" y="2294255"/>
            <a:ext cx="2461260" cy="15805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3400" y="2199005"/>
            <a:ext cx="4198620" cy="2739390"/>
          </a:xfrm>
          <a:prstGeom prst="rect"/>
          <a:noFill/>
        </p:spPr>
      </p:pic>
      <p:sp>
        <p:nvSpPr>
          <p:cNvPr id="45" name="텍스트 상자 31"/>
          <p:cNvSpPr txBox="1">
            <a:spLocks/>
          </p:cNvSpPr>
          <p:nvPr/>
        </p:nvSpPr>
        <p:spPr>
          <a:xfrm rot="0">
            <a:off x="6871335" y="5057140"/>
            <a:ext cx="41992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가상 카메라의 Aim에서 Dead Zone Width와 Dead Zone Height를 특정한 값으로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2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96365" y="4439285"/>
            <a:ext cx="397446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현재 파란색으로 설정되어 있는 부분이 Soft Zone이며, 파란색 영역 안에 색상이 없는 부분이 Dead Zone입니다.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6874510" y="1394460"/>
            <a:ext cx="4199255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Dead Zone에서 캐릭터가 움직일 시 카메라는 아무런 영향을 받지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하지만, 캐릭터가 이동하면서 Soft Zone(파란색) 영역을 만나는 순간 가상 카메라는 순간적으로 캐릭터를 따라 이동하게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88110" y="1404620"/>
            <a:ext cx="3982720" cy="2877185"/>
          </a:xfrm>
          <a:prstGeom prst="roundRect"/>
          <a:solidFill>
            <a:srgbClr val="EDEDED"/>
          </a:solidFill>
        </p:spPr>
      </p:pic>
      <p:pic>
        <p:nvPicPr>
          <p:cNvPr id="47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5145" y="2269490"/>
            <a:ext cx="4192270" cy="19958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49750" y="452755"/>
            <a:ext cx="3498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latin typeface="맑은 고딕" charset="0"/>
                <a:ea typeface="맑은 고딕" charset="0"/>
              </a:rPr>
              <a:t>섯 번째 튜토리얼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1396365" y="4364355"/>
            <a:ext cx="39751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Cinemachine에서 Create </a:t>
            </a:r>
            <a:r>
              <a:rPr lang="ko-KR" sz="1800">
                <a:latin typeface="맑은 고딕" charset="0"/>
                <a:ea typeface="맑은 고딕" charset="0"/>
              </a:rPr>
              <a:t>Dolly Camera with Track를</a:t>
            </a:r>
            <a:r>
              <a:rPr lang="ko-KR" sz="1800">
                <a:latin typeface="맑은 고딕" charset="0"/>
                <a:ea typeface="맑은 고딕" charset="0"/>
              </a:rPr>
              <a:t> 선택하여 가상 카메라</a:t>
            </a:r>
            <a:r>
              <a:rPr lang="ko-KR" sz="1800">
                <a:latin typeface="맑은 고딕" charset="0"/>
                <a:ea typeface="맑은 고딕" charset="0"/>
              </a:rPr>
              <a:t>와 트랙을</a:t>
            </a:r>
            <a:r>
              <a:rPr lang="ko-KR" sz="1800">
                <a:latin typeface="맑은 고딕" charset="0"/>
                <a:ea typeface="맑은 고딕" charset="0"/>
              </a:rPr>
              <a:t> 생성</a:t>
            </a:r>
            <a:r>
              <a:rPr lang="ko-KR" sz="1800">
                <a:latin typeface="맑은 고딕" charset="0"/>
                <a:ea typeface="맑은 고딕" charset="0"/>
              </a:rPr>
              <a:t>하고 CM vcam1 오브젝트를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95730" y="1395730"/>
            <a:ext cx="2129790" cy="2820035"/>
          </a:xfrm>
          <a:prstGeom prst="rect"/>
          <a:noFill/>
        </p:spPr>
      </p:pic>
      <p:pic>
        <p:nvPicPr>
          <p:cNvPr id="49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13810" y="1861820"/>
            <a:ext cx="1548765" cy="1879600"/>
          </a:xfrm>
          <a:prstGeom prst="roundRect"/>
          <a:solidFill>
            <a:srgbClr val="EDEDED"/>
          </a:solidFill>
        </p:spPr>
      </p:pic>
      <p:pic>
        <p:nvPicPr>
          <p:cNvPr id="50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635" y="1475105"/>
            <a:ext cx="3965575" cy="1115060"/>
          </a:xfrm>
          <a:prstGeom prst="roundRect"/>
          <a:solidFill>
            <a:srgbClr val="EDEDED"/>
          </a:solidFill>
        </p:spPr>
      </p:pic>
      <p:pic>
        <p:nvPicPr>
          <p:cNvPr id="51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0540" y="2809875"/>
            <a:ext cx="3971925" cy="1937385"/>
          </a:xfrm>
          <a:prstGeom prst="rect"/>
          <a:noFill/>
        </p:spPr>
      </p:pic>
      <p:sp>
        <p:nvSpPr>
          <p:cNvPr id="52" name="텍스트 상자 11"/>
          <p:cNvSpPr txBox="1">
            <a:spLocks/>
          </p:cNvSpPr>
          <p:nvPr/>
        </p:nvSpPr>
        <p:spPr>
          <a:xfrm rot="0">
            <a:off x="6846570" y="4926965"/>
            <a:ext cx="39751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Dolly Track1 오브젝트를 선택하여 위치를 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9.103.96.45032</cp:version>
  <dcterms:modified xsi:type="dcterms:W3CDTF">2020-11-06T09:17:06Z</dcterms:modified>
</cp:coreProperties>
</file>