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42" r:id="rId12"/>
  </p:sldMasterIdLst>
  <p:notesMasterIdLst>
    <p:notesMasterId r:id="rId14"/>
  </p:notesMasterIdLst>
  <p:sldIdLst>
    <p:sldId id="315" r:id="rId16"/>
    <p:sldId id="319" r:id="rId18"/>
    <p:sldId id="320" r:id="rId20"/>
    <p:sldId id="321" r:id="rId22"/>
    <p:sldId id="322" r:id="rId24"/>
    <p:sldId id="323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3" Type="http://schemas.openxmlformats.org/officeDocument/2006/relationships/image" Target="../media/fImage51472226334.png"></Relationship><Relationship Id="rId14" Type="http://schemas.openxmlformats.org/officeDocument/2006/relationships/image" Target="../media/fImage677302236500.png"></Relationship><Relationship Id="rId15" Type="http://schemas.openxmlformats.org/officeDocument/2006/relationships/image" Target="../media/fImage424692249169.png"></Relationship><Relationship Id="rId16" Type="http://schemas.openxmlformats.org/officeDocument/2006/relationships/image" Target="../media/fImage14202275724.png"></Relationship><Relationship Id="rId1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16422281478.png"></Relationship><Relationship Id="rId9" Type="http://schemas.openxmlformats.org/officeDocument/2006/relationships/image" Target="../media/fImage22912299358.png"></Relationship><Relationship Id="rId10" Type="http://schemas.openxmlformats.org/officeDocument/2006/relationships/image" Target="../media/fImage69782306962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32382324464.png"></Relationship><Relationship Id="rId7" Type="http://schemas.openxmlformats.org/officeDocument/2006/relationships/image" Target="../media/fImage48222335705.png"></Relationship><Relationship Id="rId8" Type="http://schemas.openxmlformats.org/officeDocument/2006/relationships/image" Target="../media/fImage246472348145.png"></Relationship><Relationship Id="rId9" Type="http://schemas.openxmlformats.org/officeDocument/2006/relationships/image" Target="../media/fImage198652353281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48223196827.png"></Relationship><Relationship Id="rId7" Type="http://schemas.openxmlformats.org/officeDocument/2006/relationships/image" Target="../media/fImage18703219961.png"></Relationship><Relationship Id="rId8" Type="http://schemas.openxmlformats.org/officeDocument/2006/relationships/image" Target="../media/fImage13818322491.png"></Relationship><Relationship Id="rId9" Type="http://schemas.openxmlformats.org/officeDocument/2006/relationships/image" Target="../media/fImage174903232995.png"></Relationship><Relationship Id="rId10" Type="http://schemas.openxmlformats.org/officeDocument/2006/relationships/image" Target="../media/fImage17949324194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5" Type="http://schemas.openxmlformats.org/officeDocument/2006/relationships/image" Target="../media/fImage99983264827.png"></Relationship><Relationship Id="rId6" Type="http://schemas.openxmlformats.org/officeDocument/2006/relationships/image" Target="../media/fImage18633285436.png"></Relationship><Relationship Id="rId7" Type="http://schemas.openxmlformats.org/officeDocument/2006/relationships/image" Target="../media/fImage56443292391.png"></Relationship><Relationship Id="rId8" Type="http://schemas.openxmlformats.org/officeDocument/2006/relationships/image" Target="../media/fImage177733304604.png"></Relationship><Relationship Id="rId9" Type="http://schemas.openxmlformats.org/officeDocument/2006/relationships/image" Target="../media/fImage179693313902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07020141.png"></Relationship><Relationship Id="rId8" Type="http://schemas.openxmlformats.org/officeDocument/2006/relationships/image" Target="../media/fImage162532058467.png"></Relationship><Relationship Id="rId9" Type="http://schemas.openxmlformats.org/officeDocument/2006/relationships/image" Target="../media/fImage54222116334.png"></Relationship><Relationship Id="rId10" Type="http://schemas.openxmlformats.org/officeDocument/2006/relationships/image" Target="../media/fImage143632136500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0" Type="http://schemas.openxmlformats.org/officeDocument/2006/relationships/notesSlide" Target="../notesSlides/notesSlide7.xml"></Relationship><Relationship Id="rId11" Type="http://schemas.openxmlformats.org/officeDocument/2006/relationships/image" Target="../media/fImage219172069169.png"></Relationship><Relationship Id="rId12" Type="http://schemas.openxmlformats.org/officeDocument/2006/relationships/image" Target="../media/fImage40112085724.png"></Relationship><Relationship Id="rId13" Type="http://schemas.openxmlformats.org/officeDocument/2006/relationships/image" Target="../media/fImage12312091478.png"></Relationship><Relationship Id="rId14" Type="http://schemas.openxmlformats.org/officeDocument/2006/relationships/image" Target="../media/fImage26472109358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52252156962.png"></Relationship><Relationship Id="rId9" Type="http://schemas.openxmlformats.org/officeDocument/2006/relationships/image" Target="../media/fImage44242164464.png"></Relationship><Relationship Id="rId10" Type="http://schemas.openxmlformats.org/officeDocument/2006/relationships/image" Target="../media/fImage126892185705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219392208145.png"></Relationship><Relationship Id="rId7" Type="http://schemas.openxmlformats.org/officeDocument/2006/relationships/image" Target="../media/fImage54222213281.png"></Relationship><Relationship Id="rId8" Type="http://schemas.openxmlformats.org/officeDocument/2006/relationships/image" Target="../media/fImage55342236827.png"></Relationship><Relationship Id="rId9" Type="http://schemas.openxmlformats.org/officeDocument/2006/relationships/image" Target="../media/fImage56182249961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6899275" y="1368425"/>
            <a:ext cx="40500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Image의 이름은 Window로 설정하고 Image 하위 오브젝트에 있는 Button 이름은 Close Button으로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19244_19964736/fImage18500218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0330" y="1460500"/>
            <a:ext cx="1822450" cy="1815465"/>
          </a:xfrm>
          <a:prstGeom prst="rect"/>
          <a:noFill/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67790" y="4923155"/>
            <a:ext cx="39947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하나의 UI Image를 생성하고 Image의 하위 오브젝트로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 descr="C:/Users/Admin1/AppData/Roaming/PolarisOffice/ETemp/19244_19964736/fImage19138221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9955" y="1468755"/>
            <a:ext cx="1920875" cy="1815465"/>
          </a:xfrm>
          <a:prstGeom prst="rect"/>
          <a:noFill/>
        </p:spPr>
      </p:pic>
      <p:pic>
        <p:nvPicPr>
          <p:cNvPr id="38" name="그림 8" descr="C:/Users/Admin1/AppData/Roaming/PolarisOffice/ETemp/19244_19964736/fImage5147222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5435" y="3427730"/>
            <a:ext cx="1401445" cy="1327785"/>
          </a:xfrm>
          <a:prstGeom prst="roundRect"/>
          <a:solidFill>
            <a:srgbClr val="EDEDED"/>
          </a:solidFill>
        </p:spPr>
      </p:pic>
      <p:pic>
        <p:nvPicPr>
          <p:cNvPr id="39" name="그림 11" descr="C:/Users/Admin1/AppData/Roaming/PolarisOffice/ETemp/19244_19964736/fImage67730223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16020" y="3425190"/>
            <a:ext cx="1422400" cy="1313815"/>
          </a:xfrm>
          <a:prstGeom prst="roundRect"/>
          <a:solidFill>
            <a:srgbClr val="EDEDED"/>
          </a:solidFill>
        </p:spPr>
      </p:pic>
      <p:pic>
        <p:nvPicPr>
          <p:cNvPr id="40" name="그림 14" descr="C:/Users/Admin1/AppData/Roaming/PolarisOffice/ETemp/19244_19964736/fImage42469224916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3720" y="2693670"/>
            <a:ext cx="2931160" cy="2352675"/>
          </a:xfrm>
          <a:prstGeom prst="rect"/>
          <a:noFill/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6896100" y="5189220"/>
            <a:ext cx="40500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애니메이터 컨트롤러를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9" descr="C:/Users/Admin1/AppData/Roaming/PolarisOffice/ETemp/19244_19964736/fImage1420227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25075" y="3427730"/>
            <a:ext cx="821055" cy="867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90040" y="4998085"/>
            <a:ext cx="37890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00215" y="1376680"/>
            <a:ext cx="41109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애니메이션을 생성하고 Animator Blend Layer에 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2" descr="C:/Users/Admin1/AppData/Roaming/PolarisOffice/ETemp/19244_19964736/fImage41642228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7025" y="1388110"/>
            <a:ext cx="3782060" cy="3458845"/>
          </a:xfrm>
          <a:prstGeom prst="rect"/>
          <a:noFill/>
        </p:spPr>
      </p:pic>
      <p:pic>
        <p:nvPicPr>
          <p:cNvPr id="38" name="그림 23" descr="C:/Users/Admin1/AppData/Roaming/PolarisOffice/ETemp/19244_19964736/fImage2291229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2760" y="4131310"/>
            <a:ext cx="1671320" cy="565785"/>
          </a:xfrm>
          <a:prstGeom prst="roundRect"/>
          <a:solidFill>
            <a:srgbClr val="EDEDED"/>
          </a:solidFill>
        </p:spPr>
      </p:pic>
      <p:pic>
        <p:nvPicPr>
          <p:cNvPr id="39" name="그림 26" descr="C:/Users/Admin1/AppData/Roaming/PolarisOffice/ETemp/19244_19964736/fImage6978230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2269490"/>
            <a:ext cx="4107180" cy="3359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82420" y="4946650"/>
            <a:ext cx="3796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Window에 Animator 컴포넌트를 부착하고 Controller에 아까 생성한 애니메이터 컨트롤러를 넣습니다.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32" descr="C:/Users/Admin1/AppData/Roaming/PolarisOffice/ETemp/19244_19964736/fImage3238232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4720" y="1388110"/>
            <a:ext cx="1904365" cy="1480185"/>
          </a:xfrm>
          <a:prstGeom prst="roundRect"/>
          <a:solidFill>
            <a:srgbClr val="EDEDED"/>
          </a:solidFill>
        </p:spPr>
      </p:pic>
      <p:pic>
        <p:nvPicPr>
          <p:cNvPr id="42" name="그림 33" descr="C:/Users/Admin1/AppData/Roaming/PolarisOffice/ETemp/19244_19964736/fImage4822233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383030"/>
            <a:ext cx="1511935" cy="1477010"/>
          </a:xfrm>
          <a:prstGeom prst="roundRect"/>
          <a:solidFill>
            <a:srgbClr val="EDEDED"/>
          </a:solidFill>
        </p:spPr>
      </p:pic>
      <p:pic>
        <p:nvPicPr>
          <p:cNvPr id="43" name="그림 36" descr="C:/Users/Admin1/AppData/Roaming/PolarisOffice/ETemp/19244_19964736/fImage24647234814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9245" y="3100705"/>
            <a:ext cx="3799840" cy="1771650"/>
          </a:xfrm>
          <a:prstGeom prst="rect"/>
          <a:noFill/>
        </p:spPr>
      </p:pic>
      <p:pic>
        <p:nvPicPr>
          <p:cNvPr id="44" name="그림 37" descr="C:/Users/Admin1/AppData/Roaming/PolarisOffice/ETemp/19244_19964736/fImage19865235328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5465" y="1282700"/>
            <a:ext cx="4028440" cy="3589020"/>
          </a:xfrm>
          <a:prstGeom prst="rect"/>
          <a:noFill/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91655" y="4943475"/>
            <a:ext cx="4023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Window에서 Animaiton을 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582420" y="5054600"/>
            <a:ext cx="37814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Window 오브젝트를 선택하고 Animation에 Open에서 녹화를 시작합니다.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6871335" y="4683125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마우스로 키 프레임 선택하고 키 프레임 단위로 0초일 때는 크기를 0,0,0으로 설정하고 0.45초일 때 1,1,1로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9" descr="C:/Users/Admin1/AppData/Roaming/PolarisOffice/ETemp/19244_19964736/fImage4822319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399540"/>
            <a:ext cx="1586865" cy="1527175"/>
          </a:xfrm>
          <a:prstGeom prst="roundRect"/>
          <a:solidFill>
            <a:srgbClr val="EDEDED"/>
          </a:solidFill>
        </p:spPr>
      </p:pic>
      <p:pic>
        <p:nvPicPr>
          <p:cNvPr id="48" name="그림 43" descr="C:/Users/Admin1/AppData/Roaming/PolarisOffice/ETemp/19244_19964736/fImage1870321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9020" y="1621155"/>
            <a:ext cx="1772285" cy="1089660"/>
          </a:xfrm>
          <a:prstGeom prst="roundRect"/>
          <a:solidFill>
            <a:srgbClr val="EDEDED"/>
          </a:solidFill>
        </p:spPr>
      </p:pic>
      <p:pic>
        <p:nvPicPr>
          <p:cNvPr id="49" name="그림 46" descr="C:/Users/Admin1/AppData/Roaming/PolarisOffice/ETemp/19244_19964736/fImage1381832249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0515" y="3134360"/>
            <a:ext cx="3773805" cy="1816100"/>
          </a:xfrm>
          <a:prstGeom prst="rect"/>
          <a:noFill/>
        </p:spPr>
      </p:pic>
      <p:pic>
        <p:nvPicPr>
          <p:cNvPr id="50" name="그림 47" descr="C:/Users/Admin1/AppData/Roaming/PolarisOffice/ETemp/19244_19964736/fImage17490323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4510" y="1388110"/>
            <a:ext cx="4140835" cy="1538605"/>
          </a:xfrm>
          <a:prstGeom prst="rect"/>
          <a:noFill/>
        </p:spPr>
      </p:pic>
      <p:pic>
        <p:nvPicPr>
          <p:cNvPr id="51" name="그림 48" descr="C:/Users/Admin1/AppData/Roaming/PolarisOffice/ETemp/19244_19964736/fImage17949324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108960"/>
            <a:ext cx="4140200" cy="1430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3" name="그림 50" descr="C:/Users/Admin1/AppData/Roaming/PolarisOffice/ETemp/19244_19964736/fImage9998326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9880" y="1574800"/>
            <a:ext cx="3790950" cy="2316480"/>
          </a:xfrm>
          <a:prstGeom prst="rect"/>
          <a:noFill/>
        </p:spPr>
      </p:pic>
      <p:sp>
        <p:nvSpPr>
          <p:cNvPr id="24" name="텍스트 상자 51"/>
          <p:cNvSpPr txBox="1">
            <a:spLocks/>
          </p:cNvSpPr>
          <p:nvPr/>
        </p:nvSpPr>
        <p:spPr>
          <a:xfrm rot="0">
            <a:off x="1576070" y="5314950"/>
            <a:ext cx="37865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녹화를 종료하고 Close로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52" descr="C:/Users/Admin1/AppData/Roaming/PolarisOffice/ETemp/19244_19964736/fImage1863328543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7340" y="4100830"/>
            <a:ext cx="1772285" cy="1078865"/>
          </a:xfrm>
          <a:prstGeom prst="rect"/>
          <a:noFill/>
        </p:spPr>
      </p:pic>
      <p:pic>
        <p:nvPicPr>
          <p:cNvPr id="26" name="그림 53" descr="C:/Users/Admin1/AppData/Roaming/PolarisOffice/ETemp/19244_19964736/fImage564432923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74415" y="4099560"/>
            <a:ext cx="1796415" cy="1080135"/>
          </a:xfrm>
          <a:prstGeom prst="rect"/>
          <a:noFill/>
        </p:spPr>
      </p:pic>
      <p:pic>
        <p:nvPicPr>
          <p:cNvPr id="27" name="그림 54" descr="C:/Users/Admin1/AppData/Roaming/PolarisOffice/ETemp/19244_19964736/fImage17773330460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570990"/>
            <a:ext cx="3966210" cy="1247775"/>
          </a:xfrm>
          <a:prstGeom prst="rect"/>
          <a:noFill/>
        </p:spPr>
      </p:pic>
      <p:pic>
        <p:nvPicPr>
          <p:cNvPr id="28" name="그림 55" descr="C:/Users/Admin1/AppData/Roaming/PolarisOffice/ETemp/19244_19964736/fImage17969331390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2999740"/>
            <a:ext cx="3949700" cy="1373505"/>
          </a:xfrm>
          <a:prstGeom prst="rect"/>
          <a:noFill/>
        </p:spPr>
      </p:pic>
      <p:sp>
        <p:nvSpPr>
          <p:cNvPr id="29" name="텍스트 상자 56"/>
          <p:cNvSpPr txBox="1">
            <a:spLocks/>
          </p:cNvSpPr>
          <p:nvPr/>
        </p:nvSpPr>
        <p:spPr>
          <a:xfrm rot="0">
            <a:off x="6825615" y="4566285"/>
            <a:ext cx="39573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마우스로 키 프레임을 선택하고 키 프레임 단위로 0초일 때는 크기를 1,1,1로 설정하고 0.3초일 때 0,0,0으로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88110" y="464693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PopUp이라는 스크립트를 생성하고 Canvas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6838315" y="4644390"/>
            <a:ext cx="3975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Controller로 가서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1" descr="C:/Users/Admin1/AppData/Roaming/PolarisOffice/ETemp/14924_9275184/fImage207020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7685" y="3521710"/>
            <a:ext cx="686435" cy="895985"/>
          </a:xfrm>
          <a:prstGeom prst="roundRect"/>
          <a:solidFill>
            <a:srgbClr val="EDEDED"/>
          </a:solidFill>
        </p:spPr>
      </p:pic>
      <p:cxnSp>
        <p:nvCxnSpPr>
          <p:cNvPr id="55" name="도형 7"/>
          <p:cNvCxnSpPr/>
          <p:nvPr/>
        </p:nvCxnSpPr>
        <p:spPr>
          <a:xfrm rot="0" flipV="1">
            <a:off x="4680585" y="2917825"/>
            <a:ext cx="2540" cy="6045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10" descr="C:/Users/Admin1/AppData/Roaming/PolarisOffice/ETemp/14924_9275184/fImage16253205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03655"/>
            <a:ext cx="3974465" cy="3219450"/>
          </a:xfrm>
          <a:prstGeom prst="roundRect"/>
          <a:solidFill>
            <a:srgbClr val="EDEDED"/>
          </a:solidFill>
        </p:spPr>
      </p:pic>
      <p:pic>
        <p:nvPicPr>
          <p:cNvPr id="58" name="그림 22" descr="C:/Users/Admin1/AppData/Roaming/PolarisOffice/ETemp/14924_9275184/fImage5422211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1479550"/>
            <a:ext cx="1365885" cy="1438910"/>
          </a:xfrm>
          <a:prstGeom prst="roundRect"/>
          <a:solidFill>
            <a:srgbClr val="EDEDED"/>
          </a:solidFill>
        </p:spPr>
      </p:pic>
      <p:pic>
        <p:nvPicPr>
          <p:cNvPr id="59" name="그림 27" descr="C:/Users/Admin1/AppData/Roaming/PolarisOffice/ETemp/14924_9275184/fImage14363213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8745" y="1479550"/>
            <a:ext cx="2161540" cy="292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6841490" y="4547235"/>
            <a:ext cx="39503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Transition을 선택하고 Has Exit Time의 설정을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13" descr="C:/Users/Admin1/AppData/Roaming/PolarisOffice/ETemp/14924_9275184/fImage21917206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537335"/>
            <a:ext cx="3957955" cy="2777490"/>
          </a:xfrm>
          <a:prstGeom prst="rect"/>
          <a:noFill/>
        </p:spPr>
      </p:pic>
      <p:sp>
        <p:nvSpPr>
          <p:cNvPr id="64" name="텍스트 상자 14"/>
          <p:cNvSpPr txBox="1">
            <a:spLocks/>
          </p:cNvSpPr>
          <p:nvPr/>
        </p:nvSpPr>
        <p:spPr>
          <a:xfrm rot="0">
            <a:off x="1327150" y="4544060"/>
            <a:ext cx="39503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 Controller의 Paremeters에 Trigger 옵션을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15" descr="C:/Users/Admin1/AppData/Roaming/PolarisOffice/ETemp/14924_9275184/fImage4011208572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1521460"/>
            <a:ext cx="3937635" cy="1729740"/>
          </a:xfrm>
          <a:prstGeom prst="rect"/>
          <a:noFill/>
        </p:spPr>
      </p:pic>
      <p:pic>
        <p:nvPicPr>
          <p:cNvPr id="66" name="그림 16" descr="C:/Users/Admin1/AppData/Roaming/PolarisOffice/ETemp/14924_9275184/fImage1231209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7150" y="3500755"/>
            <a:ext cx="1300480" cy="886460"/>
          </a:xfrm>
          <a:prstGeom prst="roundRect"/>
          <a:solidFill>
            <a:srgbClr val="EDEDED"/>
          </a:solidFill>
        </p:spPr>
      </p:pic>
      <p:pic>
        <p:nvPicPr>
          <p:cNvPr id="67" name="그림 17" descr="C:/Users/Admin1/AppData/Roaming/PolarisOffice/ETemp/14924_9275184/fImage2647210935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2895" y="3499485"/>
            <a:ext cx="2336800" cy="8985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21435" y="3482975"/>
            <a:ext cx="40246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애니메이터 변수와 UI를 가져오기 위한 게임 오브젝트 변수를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애니메이터 변수에 게임 오브젝트가 가지고 있는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29" descr="C:/Users/Admin1/AppData/Roaming/PolarisOffice/ETemp/14924_9275184/fImage5225215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1377315"/>
            <a:ext cx="4034155" cy="1998345"/>
          </a:xfrm>
          <a:prstGeom prst="rect"/>
          <a:noFill/>
        </p:spPr>
      </p:pic>
      <p:pic>
        <p:nvPicPr>
          <p:cNvPr id="72" name="그림 30" descr="C:/Users/Admin1/AppData/Roaming/PolarisOffice/ETemp/14924_9275184/fImage4424216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1383030"/>
            <a:ext cx="4032250" cy="1186180"/>
          </a:xfrm>
          <a:prstGeom prst="rect"/>
          <a:noFill/>
        </p:spPr>
      </p:pic>
      <p:sp>
        <p:nvSpPr>
          <p:cNvPr id="73" name="텍스트 상자 31"/>
          <p:cNvSpPr txBox="1">
            <a:spLocks/>
          </p:cNvSpPr>
          <p:nvPr/>
        </p:nvSpPr>
        <p:spPr>
          <a:xfrm rot="0">
            <a:off x="6863080" y="2682240"/>
            <a:ext cx="4024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팝업을 여는 함수와 팝업을 닫는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 descr="C:/Users/Admin1/AppData/Roaming/PolarisOffice/ETemp/14924_9275184/fImage12689218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482975"/>
            <a:ext cx="4013835" cy="1555115"/>
          </a:xfrm>
          <a:prstGeom prst="rect"/>
          <a:noFill/>
        </p:spPr>
      </p:pic>
      <p:sp>
        <p:nvSpPr>
          <p:cNvPr id="75" name="텍스트 상자 33"/>
          <p:cNvSpPr txBox="1">
            <a:spLocks/>
          </p:cNvSpPr>
          <p:nvPr/>
        </p:nvSpPr>
        <p:spPr>
          <a:xfrm rot="0">
            <a:off x="6868160" y="5139690"/>
            <a:ext cx="4024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 rot="0">
            <a:off x="1464945" y="4113530"/>
            <a:ext cx="3940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각각의 버튼에 On Click 함수에 PopUp 스크립트를 가지고 있는 Canvas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34" descr="C:/Users/Admin1/AppData/Roaming/PolarisOffice/ETemp/14924_9275184/fImage2193922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5580" y="1304290"/>
            <a:ext cx="2359025" cy="2670175"/>
          </a:xfrm>
          <a:prstGeom prst="rect"/>
          <a:noFill/>
        </p:spPr>
      </p:pic>
      <p:pic>
        <p:nvPicPr>
          <p:cNvPr id="69" name="그림 35" descr="C:/Users/Admin1/AppData/Roaming/PolarisOffice/ETemp/14924_9275184/fImage5422221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8290" y="1813560"/>
            <a:ext cx="1179195" cy="1670050"/>
          </a:xfrm>
          <a:prstGeom prst="roundRect"/>
          <a:solidFill>
            <a:srgbClr val="EDEDED"/>
          </a:solidFill>
        </p:spPr>
      </p:pic>
      <p:cxnSp>
        <p:nvCxnSpPr>
          <p:cNvPr id="70" name="도형 38"/>
          <p:cNvCxnSpPr/>
          <p:nvPr/>
        </p:nvCxnSpPr>
        <p:spPr>
          <a:xfrm rot="0" flipH="1">
            <a:off x="2219960" y="2360930"/>
            <a:ext cx="2028825" cy="13392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39" descr="C:/Users/Admin1/AppData/Roaming/PolarisOffice/ETemp/14924_9275184/fImage553422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160" y="1301750"/>
            <a:ext cx="3856355" cy="1367155"/>
          </a:xfrm>
          <a:prstGeom prst="roundRect"/>
          <a:solidFill>
            <a:srgbClr val="EDEDED"/>
          </a:solidFill>
        </p:spPr>
      </p:pic>
      <p:pic>
        <p:nvPicPr>
          <p:cNvPr id="72" name="그림 40" descr="C:/Users/Admin1/AppData/Roaming/PolarisOffice/ETemp/14924_9275184/fImage5618224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635" y="2926080"/>
            <a:ext cx="3865245" cy="1355725"/>
          </a:xfrm>
          <a:prstGeom prst="roundRect"/>
          <a:solidFill>
            <a:srgbClr val="EDEDED"/>
          </a:solidFill>
        </p:spPr>
      </p:pic>
      <p:sp>
        <p:nvSpPr>
          <p:cNvPr id="73" name="텍스트 상자 45"/>
          <p:cNvSpPr txBox="1">
            <a:spLocks/>
          </p:cNvSpPr>
          <p:nvPr/>
        </p:nvSpPr>
        <p:spPr>
          <a:xfrm rot="0">
            <a:off x="6873875" y="4392930"/>
            <a:ext cx="38506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각각의 버튼에 원하는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