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64" r:id="rId12"/>
  </p:sldMasterIdLst>
  <p:notesMasterIdLst>
    <p:notesMasterId r:id="rId14"/>
  </p:notesMasterIdLst>
  <p:sldIdLst>
    <p:sldId id="287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2" Type="http://schemas.openxmlformats.org/officeDocument/2006/relationships/image" Target="../media/fImage49692705724.png"></Relationship><Relationship Id="rId43" Type="http://schemas.openxmlformats.org/officeDocument/2006/relationships/image" Target="../media/fImage22152721478.png"></Relationship><Relationship Id="rId44" Type="http://schemas.openxmlformats.org/officeDocument/2006/relationships/image" Target="../media/fImage54652739358.png"></Relationship><Relationship Id="rId4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53352906962.png"></Relationship><Relationship Id="rId3" Type="http://schemas.openxmlformats.org/officeDocument/2006/relationships/image" Target="../media/fImage163822954464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74913098145.png"></Relationship><Relationship Id="rId3" Type="http://schemas.openxmlformats.org/officeDocument/2006/relationships/image" Target="../media/fImage124133103281.png"></Relationship><Relationship Id="rId4" Type="http://schemas.openxmlformats.org/officeDocument/2006/relationships/image" Target="../media/fImage79473126827.png"></Relationship><Relationship Id="rId5" Type="http://schemas.openxmlformats.org/officeDocument/2006/relationships/image" Target="../media/fImage48933139961.png"></Relationship><Relationship Id="rId6" Type="http://schemas.openxmlformats.org/officeDocument/2006/relationships/image" Target="../media/fImage4270318491.png"></Relationship><Relationship Id="rId7" Type="http://schemas.openxmlformats.org/officeDocument/2006/relationships/image" Target="../media/fImage7803212995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67383431942.png"></Relationship><Relationship Id="rId3" Type="http://schemas.openxmlformats.org/officeDocument/2006/relationships/image" Target="../media/fImage243783454827.png"></Relationship><Relationship Id="rId4" Type="http://schemas.openxmlformats.org/officeDocument/2006/relationships/image" Target="../media/fImage60853475436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086485" y="3433445"/>
            <a:ext cx="423989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130" cy="195072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04950" cy="1965960"/>
          </a:xfrm>
          <a:prstGeom prst="rect"/>
          <a:noFill/>
        </p:spPr>
      </p:pic>
      <p:pic>
        <p:nvPicPr>
          <p:cNvPr id="1169" name="그림 62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6150" y="4224020"/>
            <a:ext cx="1838960" cy="882015"/>
          </a:xfrm>
          <a:prstGeom prst="rect"/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22600" y="4521835"/>
            <a:ext cx="361315" cy="2800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5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5850" y="4214495"/>
            <a:ext cx="1810385" cy="891540"/>
          </a:xfrm>
          <a:prstGeom prst="rect"/>
          <a:noFill/>
        </p:spPr>
      </p:pic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5267325"/>
            <a:ext cx="423481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텍스트 상자 70"/>
          <p:cNvSpPr txBox="1">
            <a:spLocks/>
          </p:cNvSpPr>
          <p:nvPr/>
        </p:nvSpPr>
        <p:spPr>
          <a:xfrm rot="0">
            <a:off x="6821170" y="2252980"/>
            <a:ext cx="42348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NavControl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73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4825" y="1285875"/>
            <a:ext cx="2943860" cy="895985"/>
          </a:xfrm>
          <a:prstGeom prst="rect"/>
          <a:noFill/>
        </p:spPr>
      </p:pic>
      <p:cxnSp>
        <p:nvCxnSpPr>
          <p:cNvPr id="1178" name="도형 74"/>
          <p:cNvCxnSpPr>
            <a:stCxn id="1179" idx="3"/>
          </p:cNvCxnSpPr>
          <p:nvPr/>
        </p:nvCxnSpPr>
        <p:spPr>
          <a:xfrm rot="0">
            <a:off x="7519670" y="1714500"/>
            <a:ext cx="739775" cy="1155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9" name="그림 75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3025"/>
            <a:ext cx="695960" cy="743585"/>
          </a:xfrm>
          <a:prstGeom prst="roundRect"/>
          <a:solidFill>
            <a:srgbClr val="EDEDED"/>
          </a:solidFill>
        </p:spPr>
      </p:pic>
      <p:pic>
        <p:nvPicPr>
          <p:cNvPr id="1180" name="그림 78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281045"/>
            <a:ext cx="4258310" cy="1682115"/>
          </a:xfrm>
          <a:prstGeom prst="rect"/>
          <a:noFill/>
        </p:spPr>
      </p:pic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6250" y="5106035"/>
            <a:ext cx="42348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스크립트에서 float 이동 변수와 NavMeshAgent 컴포넌트를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191260" y="232854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 NavMeshAgent를 가져오기 때문에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150" y="1152525"/>
            <a:ext cx="4153535" cy="1057910"/>
          </a:xfrm>
          <a:prstGeom prst="roundRect"/>
          <a:solidFill>
            <a:srgbClr val="EDEDED"/>
          </a:solidFill>
        </p:spPr>
      </p:pic>
      <p:pic>
        <p:nvPicPr>
          <p:cNvPr id="1181" name="그림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152525"/>
            <a:ext cx="4539615" cy="2581910"/>
          </a:xfrm>
          <a:prstGeom prst="rect"/>
          <a:noFill/>
        </p:spPr>
      </p:pic>
      <p:pic>
        <p:nvPicPr>
          <p:cNvPr id="1182" name="그림 88" descr="C:/Users/Admin1/AppData/Roaming/PolarisOffice/ETemp/8788_22017440/fImage317829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0625" y="3642995"/>
            <a:ext cx="4154170" cy="1115695"/>
          </a:xfrm>
          <a:prstGeom prst="roundRect"/>
          <a:solidFill>
            <a:srgbClr val="EDEDED"/>
          </a:solidFill>
        </p:spPr>
      </p:pic>
      <p:sp>
        <p:nvSpPr>
          <p:cNvPr id="1183" name="텍스트 상자 89"/>
          <p:cNvSpPr txBox="1">
            <a:spLocks/>
          </p:cNvSpPr>
          <p:nvPr/>
        </p:nvSpPr>
        <p:spPr>
          <a:xfrm rot="0">
            <a:off x="1186815" y="4888865"/>
            <a:ext cx="41763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Nav Mesh Agent 컴포넌트로 이동하기 위해 Move라는 함수를 만들고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4" name="텍스트 상자 90"/>
          <p:cNvSpPr txBox="1">
            <a:spLocks/>
          </p:cNvSpPr>
          <p:nvPr/>
        </p:nvSpPr>
        <p:spPr>
          <a:xfrm rot="0">
            <a:off x="6821170" y="3805555"/>
            <a:ext cx="454406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3" name="Rect 0"/>
          <p:cNvSpPr txBox="1">
            <a:spLocks/>
          </p:cNvSpPr>
          <p:nvPr/>
        </p:nvSpPr>
        <p:spPr>
          <a:xfrm rot="0">
            <a:off x="1247140" y="2819400"/>
            <a:ext cx="41554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마우스가 선택한 위치로 이동시키기 위해 Main Camera의 위치 정보와 회전 정보를 3인칭 형태로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9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328420"/>
            <a:ext cx="4210685" cy="1996440"/>
          </a:xfrm>
          <a:prstGeom prst="roundRect"/>
          <a:solidFill>
            <a:srgbClr val="EDEDED"/>
          </a:solidFill>
        </p:spPr>
      </p:pic>
      <p:pic>
        <p:nvPicPr>
          <p:cNvPr id="1186" name="그림 9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28420"/>
            <a:ext cx="4154805" cy="1406525"/>
          </a:xfrm>
          <a:prstGeom prst="roundRect"/>
          <a:solidFill>
            <a:srgbClr val="EDEDED"/>
          </a:solidFill>
        </p:spPr>
      </p:pic>
      <p:pic>
        <p:nvPicPr>
          <p:cNvPr id="1187" name="그림 9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315" y="3844290"/>
            <a:ext cx="1991995" cy="1377950"/>
          </a:xfrm>
          <a:prstGeom prst="roundRect"/>
          <a:solidFill>
            <a:srgbClr val="EDEDED"/>
          </a:solidFill>
        </p:spPr>
      </p:pic>
      <p:pic>
        <p:nvPicPr>
          <p:cNvPr id="1188" name="그림 9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4033520"/>
            <a:ext cx="1257935" cy="986790"/>
          </a:xfrm>
          <a:prstGeom prst="roundRect"/>
          <a:solidFill>
            <a:srgbClr val="EDEDED"/>
          </a:solidFill>
        </p:spPr>
      </p:pic>
      <p:cxnSp>
        <p:nvCxnSpPr>
          <p:cNvPr id="1189" name="도형 100"/>
          <p:cNvCxnSpPr/>
          <p:nvPr/>
        </p:nvCxnSpPr>
        <p:spPr>
          <a:xfrm rot="0" flipH="1" flipV="1">
            <a:off x="2311400" y="4389120"/>
            <a:ext cx="1833880" cy="139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도형 101"/>
          <p:cNvCxnSpPr/>
          <p:nvPr/>
        </p:nvCxnSpPr>
        <p:spPr>
          <a:xfrm rot="0" flipH="1">
            <a:off x="2710180" y="4526280"/>
            <a:ext cx="1435100" cy="3295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텍스트 상자 103"/>
          <p:cNvSpPr txBox="1">
            <a:spLocks/>
          </p:cNvSpPr>
          <p:nvPr/>
        </p:nvSpPr>
        <p:spPr>
          <a:xfrm rot="0">
            <a:off x="1238885" y="5310505"/>
            <a:ext cx="41687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마우스로 선택한 오브젝트를 판별하기 위해 여러 개의 구조물을 설치하고 머티리얼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0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495675"/>
            <a:ext cx="2000885" cy="1305560"/>
          </a:xfrm>
          <a:prstGeom prst="roundRect"/>
          <a:solidFill>
            <a:srgbClr val="EDEDED"/>
          </a:solidFill>
        </p:spPr>
      </p:pic>
      <p:sp>
        <p:nvSpPr>
          <p:cNvPr id="1195" name="텍스트 상자 114"/>
          <p:cNvSpPr txBox="1">
            <a:spLocks/>
          </p:cNvSpPr>
          <p:nvPr/>
        </p:nvSpPr>
        <p:spPr>
          <a:xfrm rot="0">
            <a:off x="6854825" y="5077460"/>
            <a:ext cx="44265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Window에 AI를 선택해주시고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10700" y="4200525"/>
            <a:ext cx="1115060" cy="534035"/>
          </a:xfrm>
          <a:prstGeom prst="roundRect"/>
          <a:solidFill>
            <a:srgbClr val="EDEDED"/>
          </a:solidFill>
        </p:spPr>
      </p:pic>
      <p:cxnSp>
        <p:nvCxnSpPr>
          <p:cNvPr id="1197" name="도형 118"/>
          <p:cNvCxnSpPr>
            <a:endCxn id="1196" idx="1"/>
          </p:cNvCxnSpPr>
          <p:nvPr/>
        </p:nvCxnSpPr>
        <p:spPr>
          <a:xfrm rot="0">
            <a:off x="8886825" y="4467225"/>
            <a:ext cx="5251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도형 121"/>
          <p:cNvCxnSpPr>
            <a:stCxn id="1188" idx="1"/>
          </p:cNvCxnSpPr>
          <p:nvPr/>
        </p:nvCxnSpPr>
        <p:spPr>
          <a:xfrm rot="0" flipH="1">
            <a:off x="2677160" y="4526915"/>
            <a:ext cx="1467485" cy="104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063625" y="5406390"/>
            <a:ext cx="42824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NavMeshAgent가 이동하기 위한 범위를 설정하고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1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419225"/>
            <a:ext cx="3991610" cy="1972310"/>
          </a:xfrm>
          <a:prstGeom prst="roundRect"/>
          <a:solidFill>
            <a:srgbClr val="EDEDED"/>
          </a:solidFill>
        </p:spPr>
      </p:pic>
      <p:pic>
        <p:nvPicPr>
          <p:cNvPr id="1199" name="그림 127" descr="C:/Users/Admin1/AppData/Roaming/PolarisOffice/ETemp/8788_22017440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2515" y="3519170"/>
            <a:ext cx="4274185" cy="1769110"/>
          </a:xfrm>
          <a:prstGeom prst="rect"/>
          <a:noFill/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788150" y="3572510"/>
            <a:ext cx="4020185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마우스로 위치 정보를 선택했을 때 현재 빨간색으로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29" descr="C:/Users/Admin1/AppData/Roaming/PolarisOffice/ETemp/8788_22017440/fImage6085347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2515" y="1419225"/>
            <a:ext cx="4282440" cy="717550"/>
          </a:xfrm>
          <a:prstGeom prst="roundRect"/>
          <a:solidFill>
            <a:srgbClr val="EDEDED"/>
          </a:solidFill>
        </p:spPr>
      </p:pic>
      <p:sp>
        <p:nvSpPr>
          <p:cNvPr id="1202" name="텍스트 상자 130"/>
          <p:cNvSpPr txBox="1">
            <a:spLocks/>
          </p:cNvSpPr>
          <p:nvPr/>
        </p:nvSpPr>
        <p:spPr>
          <a:xfrm rot="0">
            <a:off x="1072515" y="2223770"/>
            <a:ext cx="427672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NavMeshAgent가 이동할 수 있는 영역을 설정하기 위해 NavMesh가 될 수 있는 게임 오브젝트를 Scene Filter를 통해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