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07" r:id="rId12"/>
  </p:sldMasterIdLst>
  <p:notesMasterIdLst>
    <p:notesMasterId r:id="rId14"/>
  </p:notesMasterIdLst>
  <p:sldIdLst>
    <p:sldId id="288" r:id="rId16"/>
    <p:sldId id="293" r:id="rId17"/>
    <p:sldId id="287" r:id="rId18"/>
    <p:sldId id="294" r:id="rId19"/>
    <p:sldId id="295" r:id="rId20"/>
    <p:sldId id="290" r:id="rId21"/>
    <p:sldId id="291" r:id="rId22"/>
    <p:sldId id="296" r:id="rId23"/>
    <p:sldId id="292" r:id="rId24"/>
    <p:sldId id="297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11" Type="http://schemas.openxmlformats.org/officeDocument/2006/relationships/image" Target="../media/fImage571519541.png"></Relationship><Relationship Id="rId14" Type="http://schemas.openxmlformats.org/officeDocument/2006/relationships/image" Target="../media/fImage50121056500.png"></Relationship><Relationship Id="rId16" Type="http://schemas.openxmlformats.org/officeDocument/2006/relationships/image" Target="../media/fImage1509171341.png"></Relationship><Relationship Id="rId17" Type="http://schemas.openxmlformats.org/officeDocument/2006/relationships/image" Target="../media/fImage120007168467.png"></Relationship><Relationship Id="rId18" Type="http://schemas.openxmlformats.org/officeDocument/2006/relationships/image" Target="../media/fImage120007176334.png"></Relationship><Relationship Id="rId1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462346334.png"></Relationship><Relationship Id="rId3" Type="http://schemas.openxmlformats.org/officeDocument/2006/relationships/image" Target="../media/fImage152002566500.png"></Relationship><Relationship Id="rId4" Type="http://schemas.openxmlformats.org/officeDocument/2006/relationships/image" Target="../media/fImage21402579169.png"></Relationship><Relationship Id="rId5" Type="http://schemas.openxmlformats.org/officeDocument/2006/relationships/image" Target="../media/fImage58842595724.png"></Relationship><Relationship Id="rId6" Type="http://schemas.openxmlformats.org/officeDocument/2006/relationships/image" Target="../media/fImage57372631478.png"></Relationship><Relationship Id="rId7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5251038467.png"></Relationship><Relationship Id="rId3" Type="http://schemas.openxmlformats.org/officeDocument/2006/relationships/image" Target="../media/fImage55082649358.png"></Relationship><Relationship Id="rId4" Type="http://schemas.openxmlformats.org/officeDocument/2006/relationships/image" Target="../media/fImage1012762656962.png"></Relationship><Relationship Id="rId5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605988467.png"></Relationship><Relationship Id="rId3" Type="http://schemas.openxmlformats.org/officeDocument/2006/relationships/image" Target="../media/fImage81781036334.png"></Relationship><Relationship Id="rId4" Type="http://schemas.openxmlformats.org/officeDocument/2006/relationships/image" Target="../media/fImage50121056500.png"></Relationship><Relationship Id="rId5" Type="http://schemas.openxmlformats.org/officeDocument/2006/relationships/image" Target="../media/fImage521761069169.png"></Relationship><Relationship Id="rId6" Type="http://schemas.openxmlformats.org/officeDocument/2006/relationships/image" Target="../media/fImage21797096500.png"></Relationship><Relationship Id="rId7" Type="http://schemas.openxmlformats.org/officeDocument/2006/relationships/image" Target="../media/fImage108507209169.png"></Relationship><Relationship Id="rId8" Type="http://schemas.openxmlformats.org/officeDocument/2006/relationships/image" Target="../media/fImage33867225724.png"></Relationship><Relationship Id="rId9" Type="http://schemas.openxmlformats.org/officeDocument/2006/relationships/notesSlide" Target="../notesSlides/notesSlide2.xml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16" Type="http://schemas.openxmlformats.org/officeDocument/2006/relationships/image" Target="../media/fImage191387411478.png"></Relationship><Relationship Id="rId17" Type="http://schemas.openxmlformats.org/officeDocument/2006/relationships/image" Target="../media/fImage28017439358.png"></Relationship><Relationship Id="rId18" Type="http://schemas.openxmlformats.org/officeDocument/2006/relationships/image" Target="../media/fImage330257466962.png"></Relationship><Relationship Id="rId19" Type="http://schemas.openxmlformats.org/officeDocument/2006/relationships/image" Target="../media/fImage20647474464.png"></Relationship><Relationship Id="rId20" Type="http://schemas.openxmlformats.org/officeDocument/2006/relationships/image" Target="../media/fImage39527485705.png"></Relationship><Relationship Id="rId2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92517658145.png"></Relationship><Relationship Id="rId3" Type="http://schemas.openxmlformats.org/officeDocument/2006/relationships/image" Target="../media/fImage5717663281.png"></Relationship><Relationship Id="rId4" Type="http://schemas.openxmlformats.org/officeDocument/2006/relationships/image" Target="../media/fImage127487696827.png"></Relationship><Relationship Id="rId5" Type="http://schemas.openxmlformats.org/officeDocument/2006/relationships/image" Target="../media/fImage18341196962.png"></Relationship><Relationship Id="rId6" Type="http://schemas.openxmlformats.org/officeDocument/2006/relationships/image" Target="../media/fImage18381204464.png"></Relationship><Relationship Id="rId7" Type="http://schemas.openxmlformats.org/officeDocument/2006/relationships/notesSlide" Target="../notesSlides/notesSlide4.xml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57847759961.png"></Relationship><Relationship Id="rId3" Type="http://schemas.openxmlformats.org/officeDocument/2006/relationships/image" Target="../media/fImage4647776491.png"></Relationship><Relationship Id="rId4" Type="http://schemas.openxmlformats.org/officeDocument/2006/relationships/image" Target="../media/fImage354237792995.png"></Relationship><Relationship Id="rId5" Type="http://schemas.openxmlformats.org/officeDocument/2006/relationships/image" Target="../media/fImage290937811942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8" Type="http://schemas.openxmlformats.org/officeDocument/2006/relationships/image" Target="../media/fImage1080321235705.png"></Relationship><Relationship Id="rId11" Type="http://schemas.openxmlformats.org/officeDocument/2006/relationships/image" Target="../media/fImage200481306827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8" Type="http://schemas.openxmlformats.org/officeDocument/2006/relationships/image" Target="../media/fImage2496610141.png"></Relationship><Relationship Id="rId10" Type="http://schemas.openxmlformats.org/officeDocument/2006/relationships/image" Target="../media/fImage8412723741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0162318467.png"></Relationship><Relationship Id="rId3" Type="http://schemas.openxmlformats.org/officeDocument/2006/relationships/image" Target="../media/fImage51182326334.png"></Relationship><Relationship Id="rId4" Type="http://schemas.openxmlformats.org/officeDocument/2006/relationships/image" Target="../media/fImage112411028467.png"></Relationship><Relationship Id="rId5" Type="http://schemas.openxmlformats.org/officeDocument/2006/relationships/image" Target="../media/fImage125112366500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10" Type="http://schemas.openxmlformats.org/officeDocument/2006/relationships/image" Target="../media/fImage180309841.png"></Relationship><Relationship Id="rId13" Type="http://schemas.openxmlformats.org/officeDocument/2006/relationships/image" Target="../media/fImage330257466962.png"></Relationship><Relationship Id="rId14" Type="http://schemas.openxmlformats.org/officeDocument/2006/relationships/image" Target="../media/fImage550824141.png"></Relationship><Relationship Id="rId15" Type="http://schemas.openxmlformats.org/officeDocument/2006/relationships/image" Target="../media/fImage118882548467.png"></Relationship><Relationship Id="rId1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01845" y="366395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1897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8" name="텍스트 상자 14"/>
          <p:cNvSpPr txBox="1">
            <a:spLocks/>
          </p:cNvSpPr>
          <p:nvPr/>
        </p:nvSpPr>
        <p:spPr>
          <a:xfrm rot="0">
            <a:off x="1200150" y="3430905"/>
            <a:ext cx="41865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0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5070" y="2066925"/>
            <a:ext cx="4177665" cy="1200785"/>
          </a:xfrm>
          <a:prstGeom prst="roundRect"/>
          <a:solidFill>
            <a:srgbClr val="EDEDED"/>
          </a:solidFill>
        </p:spPr>
      </p:pic>
      <p:pic>
        <p:nvPicPr>
          <p:cNvPr id="1059" name="그림 320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0625" y="4200525"/>
            <a:ext cx="2486660" cy="1705610"/>
          </a:xfrm>
          <a:prstGeom prst="roundRect"/>
          <a:solidFill>
            <a:srgbClr val="EDEDED"/>
          </a:solidFill>
        </p:spPr>
      </p:pic>
      <p:sp>
        <p:nvSpPr>
          <p:cNvPr id="1061" name="텍스트 상자 322"/>
          <p:cNvSpPr txBox="1">
            <a:spLocks/>
          </p:cNvSpPr>
          <p:nvPr/>
        </p:nvSpPr>
        <p:spPr>
          <a:xfrm rot="0">
            <a:off x="6838315" y="3330575"/>
            <a:ext cx="409765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게임 오브젝트를 선택하여 Sphere를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2개의 구 형태의 오브젝트를 생성하고 각각의 이름을 Standard, Sphere로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Standard 오브젝트와 Sphere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32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162050"/>
            <a:ext cx="4124960" cy="1000760"/>
          </a:xfrm>
          <a:prstGeom prst="rect"/>
          <a:noFill/>
        </p:spPr>
      </p:pic>
      <p:pic>
        <p:nvPicPr>
          <p:cNvPr id="1063" name="그림 324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2314575"/>
            <a:ext cx="4091940" cy="876935"/>
          </a:xfrm>
          <a:prstGeom prst="rect"/>
          <a:noFill/>
        </p:spPr>
      </p:pic>
      <p:pic>
        <p:nvPicPr>
          <p:cNvPr id="1064" name="그림 328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3350" y="4533900"/>
            <a:ext cx="1440815" cy="10242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0065" y="322580"/>
            <a:ext cx="35261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73455" y="3936365"/>
            <a:ext cx="440499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3D Object의 Cube를 생성한 다음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스크립트의 이름은 MoveLerp로 정의하고 Cube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Rect 0"/>
          <p:cNvSpPr txBox="1">
            <a:spLocks/>
          </p:cNvSpPr>
          <p:nvPr/>
        </p:nvSpPr>
        <p:spPr>
          <a:xfrm rot="0">
            <a:off x="6899275" y="2084705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MoveLerp 스크립트에서 도착할 위치를 저장할 GameObject 변수와 도착 위치로 이동하기 위한 속도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0" name="Picture " descr="C:/Users/Admin1/AppData/Roaming/PolarisOffice/ETemp/11216_18208264/fImage144623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6735" y="1361440"/>
            <a:ext cx="4160520" cy="634365"/>
          </a:xfrm>
          <a:prstGeom prst="roundRect"/>
          <a:solidFill>
            <a:srgbClr val="EDEDED"/>
          </a:solidFill>
        </p:spPr>
      </p:pic>
      <p:pic>
        <p:nvPicPr>
          <p:cNvPr id="1131" name="그림 12" descr="C:/Users/Admin1/AppData/Roaming/PolarisOffice/ETemp/11216_18208264/fImage15200256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360" y="1380490"/>
            <a:ext cx="2475230" cy="2402840"/>
          </a:xfrm>
          <a:prstGeom prst="rect"/>
          <a:noFill/>
        </p:spPr>
      </p:pic>
      <p:pic>
        <p:nvPicPr>
          <p:cNvPr id="1132" name="그림 13" descr="C:/Users/Admin1/AppData/Roaming/PolarisOffice/ETemp/11216_18208264/fImage2140257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9425" y="3067685"/>
            <a:ext cx="657860" cy="724535"/>
          </a:xfrm>
          <a:prstGeom prst="roundRect"/>
          <a:solidFill>
            <a:srgbClr val="EDEDED"/>
          </a:solidFill>
        </p:spPr>
      </p:pic>
      <p:pic>
        <p:nvPicPr>
          <p:cNvPr id="1133" name="그림 17" descr="C:/Users/Admin1/AppData/Roaming/PolarisOffice/ETemp/11216_18208264/fImage5884259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1300" y="1379220"/>
            <a:ext cx="1128395" cy="1264920"/>
          </a:xfrm>
          <a:prstGeom prst="rect"/>
          <a:noFill/>
        </p:spPr>
      </p:pic>
      <p:cxnSp>
        <p:nvCxnSpPr>
          <p:cNvPr id="1134" name="도형 18"/>
          <p:cNvCxnSpPr>
            <a:stCxn id="1132" idx="0"/>
            <a:endCxn id="1133" idx="2"/>
          </p:cNvCxnSpPr>
          <p:nvPr/>
        </p:nvCxnSpPr>
        <p:spPr>
          <a:xfrm rot="0" flipH="1" flipV="1">
            <a:off x="4615180" y="2643505"/>
            <a:ext cx="3175" cy="42481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6" name="텍스트 상자 24"/>
          <p:cNvSpPr txBox="1">
            <a:spLocks/>
          </p:cNvSpPr>
          <p:nvPr/>
        </p:nvSpPr>
        <p:spPr>
          <a:xfrm rot="0">
            <a:off x="6904355" y="449199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자기 위치를 선형 보간을 통해 도착 위치로 이동하는 함수로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25" descr="C:/Users/Admin1/AppData/Roaming/PolarisOffice/ETemp/11216_18208264/fImage5737263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9275" y="3449955"/>
            <a:ext cx="4157980" cy="9563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0065" y="322580"/>
            <a:ext cx="35261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1106170" y="4568825"/>
            <a:ext cx="4264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마지막으로 Cube 컴포넌트에 있는 MoveLerp 스크립트에 Point 게임 오브젝트를 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Rect 0"/>
          <p:cNvSpPr txBox="1">
            <a:spLocks/>
          </p:cNvSpPr>
          <p:nvPr/>
        </p:nvSpPr>
        <p:spPr>
          <a:xfrm rot="0">
            <a:off x="6841490" y="4594860"/>
            <a:ext cx="42240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Point 게임 오브젝트를 넣어준 다음 이동 속도를 지정하여 원하는 지점까지 이동으로 시킬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Picture " descr="C:/Users/Admin1/AppData/Roaming/PolarisOffice/ETemp/11216_18208264/fImage8525103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06170" y="1398270"/>
            <a:ext cx="4272915" cy="1170305"/>
          </a:xfrm>
          <a:prstGeom prst="roundRect"/>
          <a:solidFill>
            <a:srgbClr val="EDEDED"/>
          </a:solidFill>
        </p:spPr>
      </p:pic>
      <p:pic>
        <p:nvPicPr>
          <p:cNvPr id="1130" name="그림 28" descr="C:/Users/Admin1/AppData/Roaming/PolarisOffice/ETemp/11216_18208264/fImage5508264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6170" y="2776220"/>
            <a:ext cx="4264660" cy="1596390"/>
          </a:xfrm>
          <a:prstGeom prst="roundRect"/>
          <a:solidFill>
            <a:srgbClr val="EDEDED"/>
          </a:solidFill>
        </p:spPr>
      </p:pic>
      <p:cxnSp>
        <p:nvCxnSpPr>
          <p:cNvPr id="1129" name="Rect 0"/>
          <p:cNvCxnSpPr/>
          <p:nvPr/>
        </p:nvCxnSpPr>
        <p:spPr>
          <a:xfrm rot="0" flipV="1">
            <a:off x="3283585" y="2145030"/>
            <a:ext cx="1979295" cy="209550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1" name="그림 29" descr="C:/Users/Admin1/AppData/Roaming/PolarisOffice/ETemp/11216_18208264/fImage101276265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396365"/>
            <a:ext cx="4224020" cy="3009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01845" y="366395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2125" y="1280795"/>
            <a:ext cx="4101465" cy="1130300"/>
          </a:xfrm>
          <a:prstGeom prst="roundRect"/>
          <a:solidFill>
            <a:srgbClr val="EDEDED"/>
          </a:solidFill>
        </p:spPr>
      </p:pic>
      <p:pic>
        <p:nvPicPr>
          <p:cNvPr id="1054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2620645"/>
            <a:ext cx="4106545" cy="1229995"/>
          </a:xfrm>
          <a:prstGeom prst="roundRect"/>
          <a:solidFill>
            <a:srgbClr val="EDEDED"/>
          </a:solidFill>
        </p:spPr>
      </p:pic>
      <p:cxnSp>
        <p:nvCxnSpPr>
          <p:cNvPr id="1053" name="Rect 0"/>
          <p:cNvCxnSpPr/>
          <p:nvPr/>
        </p:nvCxnSpPr>
        <p:spPr>
          <a:xfrm rot="0" flipV="1">
            <a:off x="7523480" y="1995170"/>
            <a:ext cx="3317240" cy="168783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5" name="Rect 0"/>
          <p:cNvSpPr txBox="1">
            <a:spLocks/>
          </p:cNvSpPr>
          <p:nvPr/>
        </p:nvSpPr>
        <p:spPr>
          <a:xfrm rot="0">
            <a:off x="6842760" y="5020945"/>
            <a:ext cx="40976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Standard 게임 오브젝트를 넣어준 다음 회전 속도를 지정하여 원하는 속도로 회전시킬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220" y="4065905"/>
            <a:ext cx="1791970" cy="806450"/>
          </a:xfrm>
          <a:prstGeom prst="roundRect"/>
          <a:solidFill>
            <a:srgbClr val="EDEDED"/>
          </a:solidFill>
        </p:spPr>
      </p:pic>
      <p:pic>
        <p:nvPicPr>
          <p:cNvPr id="1057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88170" y="4051935"/>
            <a:ext cx="1449070" cy="829945"/>
          </a:xfrm>
          <a:prstGeom prst="roundRect"/>
          <a:solidFill>
            <a:srgbClr val="EDEDED"/>
          </a:solidFill>
        </p:spPr>
      </p:pic>
      <p:sp>
        <p:nvSpPr>
          <p:cNvPr id="1058" name="Rect 0"/>
          <p:cNvSpPr>
            <a:spLocks/>
          </p:cNvSpPr>
          <p:nvPr/>
        </p:nvSpPr>
        <p:spPr>
          <a:xfrm rot="0">
            <a:off x="8811895" y="4366260"/>
            <a:ext cx="496570" cy="2298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0" name="Picture 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9125" y="1419225"/>
            <a:ext cx="857885" cy="753110"/>
          </a:xfrm>
          <a:prstGeom prst="roundRect"/>
          <a:solidFill>
            <a:srgbClr val="EDEDED"/>
          </a:solidFill>
        </p:spPr>
      </p:pic>
      <p:pic>
        <p:nvPicPr>
          <p:cNvPr id="1061" name="그림 3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5400" y="3495675"/>
            <a:ext cx="3991610" cy="1400810"/>
          </a:xfrm>
          <a:prstGeom prst="roundRect"/>
          <a:solidFill>
            <a:srgbClr val="EDEDED"/>
          </a:solidFill>
        </p:spPr>
      </p:pic>
      <p:sp>
        <p:nvSpPr>
          <p:cNvPr id="1062" name="텍스트 상자 332"/>
          <p:cNvSpPr txBox="1">
            <a:spLocks/>
          </p:cNvSpPr>
          <p:nvPr/>
        </p:nvSpPr>
        <p:spPr>
          <a:xfrm rot="0">
            <a:off x="1294765" y="4987925"/>
            <a:ext cx="40017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그리고 회전축이 되기 위한 게임 오브젝트를 선언하고 움직일 때 속도를 주기 위한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3" name="그림 3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5875" y="1276350"/>
            <a:ext cx="1858010" cy="991235"/>
          </a:xfrm>
          <a:prstGeom prst="roundRect"/>
          <a:solidFill>
            <a:srgbClr val="EDEDED"/>
          </a:solidFill>
        </p:spPr>
      </p:pic>
      <p:cxnSp>
        <p:nvCxnSpPr>
          <p:cNvPr id="1064" name="도형 338"/>
          <p:cNvCxnSpPr>
            <a:stCxn id="1060" idx="1"/>
          </p:cNvCxnSpPr>
          <p:nvPr/>
        </p:nvCxnSpPr>
        <p:spPr>
          <a:xfrm rot="0" flipH="1">
            <a:off x="2362200" y="1795145"/>
            <a:ext cx="2067560" cy="31051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5" name="텍스트 상자 339"/>
          <p:cNvSpPr txBox="1">
            <a:spLocks/>
          </p:cNvSpPr>
          <p:nvPr/>
        </p:nvSpPr>
        <p:spPr>
          <a:xfrm rot="0">
            <a:off x="1290320" y="2411730"/>
            <a:ext cx="40017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18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Revolution이라는 스크립트를 생성하고 Sphere 게임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4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6308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PlayerPrefs는 유니티에서 간단하게 데이터를 관리하고 저장할 수 있는 클래스입니다.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29425" y="5227955"/>
            <a:ext cx="41636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UI에서 Button 2개를 생성한 다음 각각의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642485"/>
            <a:ext cx="435419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생성하여 Data Manager라는 이름을 설정한 다음 DataManager 스크립트를 생성하여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34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204595"/>
            <a:ext cx="4172585" cy="2415540"/>
          </a:xfrm>
          <a:prstGeom prst="rect"/>
          <a:noFill/>
        </p:spPr>
      </p:pic>
      <p:pic>
        <p:nvPicPr>
          <p:cNvPr id="1126" name="그림 349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857625"/>
            <a:ext cx="4153535" cy="1219835"/>
          </a:xfrm>
          <a:prstGeom prst="roundRect"/>
          <a:solidFill>
            <a:srgbClr val="EDEDED"/>
          </a:solidFill>
        </p:spPr>
      </p:pic>
      <p:pic>
        <p:nvPicPr>
          <p:cNvPr id="1127" name="그림 353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6630" y="2341245"/>
            <a:ext cx="2319655" cy="2110740"/>
          </a:xfrm>
          <a:prstGeom prst="rect"/>
          <a:noFill/>
        </p:spPr>
      </p:pic>
      <p:pic>
        <p:nvPicPr>
          <p:cNvPr id="1128" name="그림 35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5275" y="3810000"/>
            <a:ext cx="781685" cy="648335"/>
          </a:xfrm>
          <a:prstGeom prst="roundRect"/>
          <a:solidFill>
            <a:srgbClr val="EDEDED"/>
          </a:solidFill>
        </p:spPr>
      </p:pic>
      <p:pic>
        <p:nvPicPr>
          <p:cNvPr id="1129" name="그림 355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7600" y="2343150"/>
            <a:ext cx="1677035" cy="924560"/>
          </a:xfrm>
          <a:prstGeom prst="roundRect"/>
          <a:solidFill>
            <a:srgbClr val="EDEDED"/>
          </a:solidFill>
        </p:spPr>
      </p:pic>
      <p:cxnSp>
        <p:nvCxnSpPr>
          <p:cNvPr id="1130" name="도형 361"/>
          <p:cNvCxnSpPr>
            <a:stCxn id="1128" idx="0"/>
            <a:endCxn id="1129" idx="2"/>
          </p:cNvCxnSpPr>
          <p:nvPr/>
        </p:nvCxnSpPr>
        <p:spPr>
          <a:xfrm rot="0" flipV="1">
            <a:off x="4495800" y="3267075"/>
            <a:ext cx="635" cy="54356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4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4" name="Rect 0"/>
          <p:cNvSpPr txBox="1">
            <a:spLocks/>
          </p:cNvSpPr>
          <p:nvPr/>
        </p:nvSpPr>
        <p:spPr>
          <a:xfrm rot="0">
            <a:off x="1000125" y="1889760"/>
            <a:ext cx="43440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lang="ko-KR" sz="1800">
                <a:latin typeface="맑은 고딕" charset="0"/>
                <a:ea typeface="맑은 고딕" charset="0"/>
              </a:rPr>
              <a:t>DataManager스크립트에서 money라는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36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724150"/>
            <a:ext cx="4353560" cy="2372360"/>
          </a:xfrm>
          <a:prstGeom prst="rect"/>
          <a:noFill/>
        </p:spPr>
      </p:pic>
      <p:pic>
        <p:nvPicPr>
          <p:cNvPr id="1129" name="그림 3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5045" y="1271270"/>
            <a:ext cx="4339590" cy="453390"/>
          </a:xfrm>
          <a:prstGeom prst="rect"/>
          <a:noFill/>
        </p:spPr>
      </p:pic>
      <p:sp>
        <p:nvSpPr>
          <p:cNvPr id="1130" name="텍스트 상자 376"/>
          <p:cNvSpPr txBox="1">
            <a:spLocks/>
          </p:cNvSpPr>
          <p:nvPr/>
        </p:nvSpPr>
        <p:spPr>
          <a:xfrm rot="0">
            <a:off x="976630" y="5266690"/>
            <a:ext cx="43440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money 변수를 PlayerPrefs로 유니티 내부에 저장할 수 있는 함수와 불러오는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1" name="그림 37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266825"/>
            <a:ext cx="4267835" cy="1210310"/>
          </a:xfrm>
          <a:prstGeom prst="rect"/>
          <a:noFill/>
        </p:spPr>
      </p:pic>
      <p:sp>
        <p:nvSpPr>
          <p:cNvPr id="1132" name="텍스트 상자 378"/>
          <p:cNvSpPr txBox="1">
            <a:spLocks/>
          </p:cNvSpPr>
          <p:nvPr/>
        </p:nvSpPr>
        <p:spPr>
          <a:xfrm rot="0">
            <a:off x="6938645" y="2646680"/>
            <a:ext cx="427291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데이터를 불러</a:t>
            </a:r>
            <a:r>
              <a:rPr lang="ko-KR" sz="1800">
                <a:latin typeface="맑은 고딕" charset="0"/>
                <a:ea typeface="맑은 고딕" charset="0"/>
              </a:rPr>
              <a:t>오기 위해 </a:t>
            </a:r>
            <a:r>
              <a:rPr lang="ko-KR" sz="1800">
                <a:latin typeface="맑은 고딕" charset="0"/>
                <a:ea typeface="맑은 고딕" charset="0"/>
              </a:rPr>
              <a:t>Awake( )함수에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게임이 시작하기 전에 데이터를 불러</a:t>
            </a:r>
            <a:r>
              <a:rPr lang="ko-KR" sz="1800">
                <a:latin typeface="맑은 고딕" charset="0"/>
                <a:ea typeface="맑은 고딕" charset="0"/>
              </a:rPr>
              <a:t>올 수 있도록</a:t>
            </a:r>
            <a:r>
              <a:rPr lang="ko-KR"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37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4081145"/>
            <a:ext cx="1858010" cy="815340"/>
          </a:xfrm>
          <a:prstGeom prst="roundRect"/>
          <a:solidFill>
            <a:srgbClr val="EDEDED"/>
          </a:solidFill>
        </p:spPr>
      </p:pic>
      <p:pic>
        <p:nvPicPr>
          <p:cNvPr id="1134" name="그림 38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34500" y="4067175"/>
            <a:ext cx="1867535" cy="810260"/>
          </a:xfrm>
          <a:prstGeom prst="roundRect"/>
          <a:solidFill>
            <a:srgbClr val="EDEDED"/>
          </a:solidFill>
        </p:spPr>
      </p:pic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934200" y="5185410"/>
            <a:ext cx="4272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그다음 money 변수의 값을 증가하는 함수와 감소하는 함수를 생성합니다.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71975" y="319405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867525" y="120269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PlayerPrefs는 키와 값의 형태로 이루어져 있으며 키 값을 통해 값을 불러옵니다.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38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28975" y="1200150"/>
            <a:ext cx="2162810" cy="2105660"/>
          </a:xfrm>
          <a:prstGeom prst="rect"/>
          <a:noFill/>
        </p:spPr>
      </p:pic>
      <p:pic>
        <p:nvPicPr>
          <p:cNvPr id="1125" name="그림 38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3295" y="3886200"/>
            <a:ext cx="1348740" cy="848360"/>
          </a:xfrm>
          <a:prstGeom prst="roundRect"/>
          <a:solidFill>
            <a:srgbClr val="EDEDED"/>
          </a:solidFill>
        </p:spPr>
      </p:pic>
      <p:sp>
        <p:nvSpPr>
          <p:cNvPr id="1127" name="텍스트 상자 388"/>
          <p:cNvSpPr txBox="1">
            <a:spLocks/>
          </p:cNvSpPr>
          <p:nvPr/>
        </p:nvSpPr>
        <p:spPr>
          <a:xfrm rot="0">
            <a:off x="1138555" y="4846320"/>
            <a:ext cx="4253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2개의 게임 오브젝트의 On Click( )함수에 Data Manager 게임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3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3620" y="1190625"/>
            <a:ext cx="1929765" cy="2115185"/>
          </a:xfrm>
          <a:prstGeom prst="rect"/>
          <a:noFill/>
        </p:spPr>
      </p:pic>
      <p:cxnSp>
        <p:nvCxnSpPr>
          <p:cNvPr id="1126" name="도형 387"/>
          <p:cNvCxnSpPr/>
          <p:nvPr/>
        </p:nvCxnSpPr>
        <p:spPr>
          <a:xfrm rot="0" flipH="1" flipV="1">
            <a:off x="1638300" y="3152775"/>
            <a:ext cx="734060" cy="13627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9" name="도형 390"/>
          <p:cNvCxnSpPr/>
          <p:nvPr/>
        </p:nvCxnSpPr>
        <p:spPr>
          <a:xfrm rot="0" flipV="1">
            <a:off x="3429000" y="3162300"/>
            <a:ext cx="457835" cy="13531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0" name="그림 39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7525" y="2314575"/>
            <a:ext cx="3915410" cy="2296160"/>
          </a:xfrm>
          <a:prstGeom prst="rect"/>
          <a:noFill/>
        </p:spPr>
      </p:pic>
      <p:sp>
        <p:nvSpPr>
          <p:cNvPr id="1131" name="텍스트 상자 392"/>
          <p:cNvSpPr txBox="1">
            <a:spLocks/>
          </p:cNvSpPr>
          <p:nvPr/>
        </p:nvSpPr>
        <p:spPr>
          <a:xfrm rot="0">
            <a:off x="6863080" y="4855845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각각의 버튼에 money 변수를 증가할 수 있는 함수와 감소하는 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49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Physics.Raycast( ) 함수는 3차원 공간에서 특정 지점을 통해 광선을 정해진 방향으로 발사하여 해당 위치에 객체가 존재하는지 판별하는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0" name="텍스트 상자 42"/>
          <p:cNvSpPr txBox="1">
            <a:spLocks/>
          </p:cNvSpPr>
          <p:nvPr/>
        </p:nvSpPr>
        <p:spPr>
          <a:xfrm rot="0">
            <a:off x="980440" y="4876800"/>
            <a:ext cx="4403725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광선이 발사되었을 때 게임 오브젝트는 콜라이더를 가지고 있어야 판별이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6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440" y="2626995"/>
            <a:ext cx="4406900" cy="2078990"/>
          </a:xfrm>
          <a:prstGeom prst="rect"/>
          <a:noFill/>
        </p:spPr>
      </p:pic>
      <p:sp>
        <p:nvSpPr>
          <p:cNvPr id="1126" name="텍스트 상자 71"/>
          <p:cNvSpPr txBox="1">
            <a:spLocks/>
          </p:cNvSpPr>
          <p:nvPr/>
        </p:nvSpPr>
        <p:spPr>
          <a:xfrm rot="0">
            <a:off x="6916420" y="4328795"/>
            <a:ext cx="43237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광선이 발사되는 원점과 방향을 설정해야 하며 마지막으로 광선이 발사되는 거리를 지정해주면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0230" y="1205230"/>
            <a:ext cx="4313555" cy="2926715"/>
          </a:xfrm>
          <a:prstGeom prst="rect"/>
          <a:noFill/>
        </p:spPr>
      </p:pic>
      <p:sp>
        <p:nvSpPr>
          <p:cNvPr id="1128" name="텍스트 상자 2"/>
          <p:cNvSpPr txBox="1">
            <a:spLocks/>
          </p:cNvSpPr>
          <p:nvPr/>
        </p:nvSpPr>
        <p:spPr>
          <a:xfrm rot="0">
            <a:off x="5319395" y="278130"/>
            <a:ext cx="15646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Raycast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64355" y="312420"/>
            <a:ext cx="3459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ScreenPointToRay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522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5154295"/>
            <a:ext cx="452501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7" name="텍스트 상자 2"/>
          <p:cNvSpPr txBox="1">
            <a:spLocks/>
          </p:cNvSpPr>
          <p:nvPr/>
        </p:nvSpPr>
        <p:spPr>
          <a:xfrm rot="0">
            <a:off x="6863715" y="1200785"/>
            <a:ext cx="44069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Debug.DrawLine( ) 함수는 지정된 시작 위치와 종료 위치 사이에 선을 그리는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1" name="텍스트 상자 5"/>
          <p:cNvSpPr txBox="1">
            <a:spLocks/>
          </p:cNvSpPr>
          <p:nvPr/>
        </p:nvSpPr>
        <p:spPr>
          <a:xfrm rot="0">
            <a:off x="6859270" y="3777615"/>
            <a:ext cx="4406900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광선의 시작 위치를 설정하고 광선의 종료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그리고 광선의 색상과 광선을 표시하는 시간을 설정한 다음 광선 카메라에서 가까운 오브젝트에 가려졌는지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238375"/>
            <a:ext cx="4525010" cy="2772410"/>
          </a:xfrm>
          <a:prstGeom prst="roundRect"/>
          <a:solidFill>
            <a:srgbClr val="EDEDED"/>
          </a:solidFill>
        </p:spPr>
      </p:pic>
      <p:pic>
        <p:nvPicPr>
          <p:cNvPr id="1123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890" y="2269490"/>
            <a:ext cx="4406265" cy="13639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71975" y="319405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>
            <a:off x="6867525" y="1202690"/>
            <a:ext cx="3926205" cy="4584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Picking 스크립트에서 왼쪽 버튼을 클릭했을 때 카메라에서 광선을 발사합니다.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마우스를 선택했을 때 좌표를 3D 월드 공간상의 좌표로 변환합니다.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광선과 해당 오브젝트가 충돌했다면 Scene View에서 광선이 표시되도록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1146810" y="2842895"/>
            <a:ext cx="42240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Picking 이라는 스크립트를 생성하고 Main Camera에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3910" y="1540510"/>
            <a:ext cx="756920" cy="800735"/>
          </a:xfrm>
          <a:prstGeom prst="roundRect"/>
          <a:solidFill>
            <a:srgbClr val="EDEDED"/>
          </a:solidFill>
        </p:spPr>
      </p:pic>
      <p:pic>
        <p:nvPicPr>
          <p:cNvPr id="1133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9825" y="1204595"/>
            <a:ext cx="2560320" cy="1398270"/>
          </a:xfrm>
          <a:prstGeom prst="roundRect"/>
          <a:solidFill>
            <a:srgbClr val="EDEDED"/>
          </a:solidFill>
        </p:spPr>
      </p:pic>
      <p:cxnSp>
        <p:nvCxnSpPr>
          <p:cNvPr id="1134" name="도형 9"/>
          <p:cNvCxnSpPr>
            <a:stCxn id="1132" idx="1"/>
          </p:cNvCxnSpPr>
          <p:nvPr/>
        </p:nvCxnSpPr>
        <p:spPr>
          <a:xfrm rot="0" flipH="1" flipV="1">
            <a:off x="3441700" y="1355090"/>
            <a:ext cx="1172845" cy="5861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6" name="그림 1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2455" y="3179445"/>
            <a:ext cx="3848735" cy="1476375"/>
          </a:xfrm>
          <a:prstGeom prst="roundRect"/>
          <a:solidFill>
            <a:srgbClr val="EDEDED"/>
          </a:solidFill>
        </p:spPr>
      </p:pic>
      <p:pic>
        <p:nvPicPr>
          <p:cNvPr id="1137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9190" y="3645535"/>
            <a:ext cx="4231640" cy="2099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0065" y="322580"/>
            <a:ext cx="35261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96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Vector3.Lerp( ) 함수는 시작점과 </a:t>
            </a:r>
            <a:r>
              <a:rPr lang="ko-KR" sz="1800">
                <a:latin typeface="맑은 고딕" charset="0"/>
                <a:ea typeface="맑은 고딕" charset="0"/>
              </a:rPr>
              <a:t>도착</a:t>
            </a:r>
            <a:r>
              <a:rPr lang="ko-KR" sz="1800">
                <a:latin typeface="맑은 고딕" charset="0"/>
                <a:ea typeface="맑은 고딕" charset="0"/>
              </a:rPr>
              <a:t>점 사이의 보간값(0~1 사이의 실수값)에 해당하는 값을 반환하는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73455" y="5266690"/>
            <a:ext cx="4404995" cy="6489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시작 위치에서 종료 위치까지 이동할 때 부드러운 이동을 표현할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텍스트 상자 13"/>
          <p:cNvSpPr txBox="1">
            <a:spLocks/>
          </p:cNvSpPr>
          <p:nvPr/>
        </p:nvSpPr>
        <p:spPr>
          <a:xfrm rot="0">
            <a:off x="6932295" y="287401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도착할 위치를 지정하기 위해 빈 게임 오브젝트를 생성한 다음 Point라는 이름으로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1" descr="C:/Users/Admin1/AppData/Roaming/PolarisOffice/ETemp/11216_18208264/fImage1803098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310765"/>
            <a:ext cx="4381500" cy="2794000"/>
          </a:xfrm>
          <a:prstGeom prst="rect"/>
          <a:noFill/>
        </p:spPr>
      </p:pic>
      <p:pic>
        <p:nvPicPr>
          <p:cNvPr id="1132" name="그림 3" descr="C:/Users/Admin1/AppData/Roaming/PolarisOffice/ETemp/11216_18208264/fImage330257466962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6740" y="1193800"/>
            <a:ext cx="1875790" cy="1558290"/>
          </a:xfrm>
          <a:prstGeom prst="rect"/>
          <a:noFill/>
        </p:spPr>
      </p:pic>
      <p:pic>
        <p:nvPicPr>
          <p:cNvPr id="1133" name="그림 7" descr="C:/Users/Admin1/AppData/Roaming/PolarisOffice/ETemp/11216_18208264/fImage5508241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0090" y="1196975"/>
            <a:ext cx="1247775" cy="1596390"/>
          </a:xfrm>
          <a:prstGeom prst="roundRect"/>
          <a:solidFill>
            <a:srgbClr val="EDEDED"/>
          </a:solidFill>
        </p:spPr>
      </p:pic>
      <p:pic>
        <p:nvPicPr>
          <p:cNvPr id="1134" name="그림 10" descr="C:/Users/Admin1/AppData/Roaming/PolarisOffice/ETemp/11216_18208264/fImage11888254846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1025" y="3936365"/>
            <a:ext cx="4150995" cy="935355"/>
          </a:xfrm>
          <a:prstGeom prst="rect"/>
          <a:noFill/>
        </p:spPr>
      </p:pic>
      <p:sp>
        <p:nvSpPr>
          <p:cNvPr id="1135" name="텍스트 상자 11"/>
          <p:cNvSpPr txBox="1">
            <a:spLocks/>
          </p:cNvSpPr>
          <p:nvPr/>
        </p:nvSpPr>
        <p:spPr>
          <a:xfrm rot="0">
            <a:off x="6929120" y="5007610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 Point 오브젝트의 위치를 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