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34" r:id="rId12"/>
  </p:sldMasterIdLst>
  <p:notesMasterIdLst>
    <p:notesMasterId r:id="rId14"/>
  </p:notesMasterIdLst>
  <p:sldIdLst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image" Target="../media/fImage40558110941.png"></Relationship><Relationship Id="rId7" Type="http://schemas.openxmlformats.org/officeDocument/2006/relationships/image" Target="../media/fImage211861108467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image" Target="../media/fImage4146291136334.png"></Relationship><Relationship Id="rId8" Type="http://schemas.openxmlformats.org/officeDocument/2006/relationships/image" Target="../media/fImage69911156500.png"></Relationship><Relationship Id="rId9" Type="http://schemas.openxmlformats.org/officeDocument/2006/relationships/image" Target="../media/fImage2242171179169.png"></Relationship><Relationship Id="rId10" Type="http://schemas.openxmlformats.org/officeDocument/2006/relationships/image" Target="../media/fImage30271185724.png"></Relationship><Relationship Id="rId11" Type="http://schemas.openxmlformats.org/officeDocument/2006/relationships/image" Target="../media/fImage5848119147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4522029358.png"></Relationship><Relationship Id="rId3" Type="http://schemas.openxmlformats.org/officeDocument/2006/relationships/image" Target="../media/fImage364182036962.png"></Relationship><Relationship Id="rId4" Type="http://schemas.openxmlformats.org/officeDocument/2006/relationships/image" Target="../media/fImage384542044464.png"></Relationship><Relationship Id="rId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27585341.png"></Relationship><Relationship Id="rId2" Type="http://schemas.openxmlformats.org/officeDocument/2006/relationships/image" Target="../media/fImage5713558467.png"></Relationship><Relationship Id="rId3" Type="http://schemas.openxmlformats.org/officeDocument/2006/relationships/image" Target="../media/fImage5577566334.png"></Relationship><Relationship Id="rId4" Type="http://schemas.openxmlformats.org/officeDocument/2006/relationships/image" Target="../media/fImage4428616500.png"></Relationship><Relationship Id="rId5" Type="http://schemas.openxmlformats.org/officeDocument/2006/relationships/image" Target="../media/fImage19421479169.png"></Relationship><Relationship Id="rId6" Type="http://schemas.openxmlformats.org/officeDocument/2006/relationships/image" Target="../media/fImage55771525724.png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5711431478.png"></Relationship><Relationship Id="rId3" Type="http://schemas.openxmlformats.org/officeDocument/2006/relationships/image" Target="../media/fImage41091549358.png"></Relationship><Relationship Id="rId4" Type="http://schemas.openxmlformats.org/officeDocument/2006/relationships/image" Target="../media/fImage55771556962.png"></Relationship><Relationship Id="rId5" Type="http://schemas.openxmlformats.org/officeDocument/2006/relationships/image" Target="../media/fImage224217158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28820" y="379730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63650" y="5208905"/>
            <a:ext cx="41427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825615" y="5482590"/>
            <a:ext cx="4259580" cy="680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8295" cy="3709670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60215" cy="4003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1222375" y="544766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1354455"/>
            <a:ext cx="4149725" cy="3941445"/>
          </a:xfrm>
          <a:prstGeom prst="rect"/>
          <a:noFill/>
        </p:spPr>
      </p:pic>
      <p:sp>
        <p:nvSpPr>
          <p:cNvPr id="6" name="텍스트 상자 9"/>
          <p:cNvSpPr txBox="1">
            <a:spLocks/>
          </p:cNvSpPr>
          <p:nvPr/>
        </p:nvSpPr>
        <p:spPr>
          <a:xfrm rot="0">
            <a:off x="6834505" y="2894330"/>
            <a:ext cx="4258945" cy="9563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3230" cy="1442085"/>
          </a:xfrm>
          <a:prstGeom prst="roundRect"/>
          <a:solidFill>
            <a:srgbClr val="EDEDED"/>
          </a:solidFill>
        </p:spPr>
      </p:pic>
      <p:sp>
        <p:nvSpPr>
          <p:cNvPr id="8" name="텍스트 상자 11"/>
          <p:cNvSpPr txBox="1">
            <a:spLocks/>
          </p:cNvSpPr>
          <p:nvPr/>
        </p:nvSpPr>
        <p:spPr>
          <a:xfrm rot="0">
            <a:off x="6829425" y="5171440"/>
            <a:ext cx="425323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1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860" cy="426085"/>
          </a:xfrm>
          <a:prstGeom prst="rect"/>
          <a:noFill/>
        </p:spPr>
      </p:pic>
      <p:pic>
        <p:nvPicPr>
          <p:cNvPr id="10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4065270"/>
            <a:ext cx="962660" cy="964565"/>
          </a:xfrm>
          <a:prstGeom prst="roundRect"/>
          <a:solidFill>
            <a:srgbClr val="EDEDED"/>
          </a:solidFill>
        </p:spPr>
      </p:pic>
      <p:pic>
        <p:nvPicPr>
          <p:cNvPr id="11" name="그림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87740" y="4065905"/>
            <a:ext cx="2494280" cy="972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38885" y="517334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6804660" y="5445760"/>
            <a:ext cx="43529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sz="1800">
                <a:latin typeface="맑은 고딕" charset="0"/>
                <a:ea typeface="맑은 고딕" charset="0"/>
              </a:rPr>
              <a:t>이제 캐릭터의 텍스처를 저장하기 위한 폴더를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99210"/>
            <a:ext cx="4131945" cy="3730625"/>
          </a:xfrm>
          <a:prstGeom prst="rect"/>
          <a:noFill/>
        </p:spPr>
      </p:pic>
      <p:pic>
        <p:nvPicPr>
          <p:cNvPr id="13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96670"/>
            <a:ext cx="4340225" cy="2835275"/>
          </a:xfrm>
          <a:prstGeom prst="rect"/>
          <a:noFill/>
        </p:spPr>
      </p:pic>
      <p:pic>
        <p:nvPicPr>
          <p:cNvPr id="14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4301490"/>
            <a:ext cx="4346575" cy="1052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"/>
          <p:cNvSpPr txBox="1">
            <a:spLocks/>
          </p:cNvSpPr>
          <p:nvPr/>
        </p:nvSpPr>
        <p:spPr>
          <a:xfrm rot="0">
            <a:off x="1279525" y="2618740"/>
            <a:ext cx="4091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폴더에 있는 Model 폴더에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3" descr="C:/Users/Admin1/AppData/Roaming/PolarisOffice/ETemp/5024_9141648/fImage127585341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2065" y="3690620"/>
            <a:ext cx="4088130" cy="1638300"/>
          </a:xfrm>
          <a:prstGeom prst="roundRect"/>
          <a:solidFill>
            <a:srgbClr val="EDEDED"/>
          </a:solidFill>
        </p:spPr>
      </p:pic>
      <p:sp>
        <p:nvSpPr>
          <p:cNvPr id="6" name="텍스트 상자 4"/>
          <p:cNvSpPr txBox="1">
            <a:spLocks/>
          </p:cNvSpPr>
          <p:nvPr/>
        </p:nvSpPr>
        <p:spPr>
          <a:xfrm rot="0">
            <a:off x="1298575" y="5438775"/>
            <a:ext cx="40741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5" descr="C:/Users/Admin1/AppData/Roaming/PolarisOffice/ETemp/5024_9141648/fImage57135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2230" y="1296670"/>
            <a:ext cx="2768600" cy="1280795"/>
          </a:xfrm>
          <a:prstGeom prst="roundRect"/>
          <a:solidFill>
            <a:srgbClr val="EDEDED"/>
          </a:solidFill>
        </p:spPr>
      </p:pic>
      <p:pic>
        <p:nvPicPr>
          <p:cNvPr id="8" name="그림 6" descr="C:/Users/Admin1/AppData/Roaming/PolarisOffice/ETemp/5024_9141648/fImage55775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9210" y="1296670"/>
            <a:ext cx="1203960" cy="1271905"/>
          </a:xfrm>
          <a:prstGeom prst="roundRect"/>
          <a:solidFill>
            <a:srgbClr val="EDEDED"/>
          </a:solidFill>
        </p:spPr>
      </p:pic>
      <p:sp>
        <p:nvSpPr>
          <p:cNvPr id="9" name="텍스트 상자 14"/>
          <p:cNvSpPr txBox="1">
            <a:spLocks/>
          </p:cNvSpPr>
          <p:nvPr/>
        </p:nvSpPr>
        <p:spPr>
          <a:xfrm rot="0">
            <a:off x="6816725" y="285115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5" descr="C:/Users/Admin1/AppData/Roaming/PolarisOffice/ETemp/5024_9141648/fImage442861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94765"/>
            <a:ext cx="4140835" cy="1424305"/>
          </a:xfrm>
          <a:prstGeom prst="roundRect"/>
          <a:solidFill>
            <a:srgbClr val="EDEDED"/>
          </a:solidFill>
        </p:spPr>
      </p:pic>
      <p:pic>
        <p:nvPicPr>
          <p:cNvPr id="12" name="그림 20" descr="C:/Users/Admin1/AppData/Roaming/PolarisOffice/ETemp/5024_9141648/fImage1942147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08565" y="3915410"/>
            <a:ext cx="847090" cy="989965"/>
          </a:xfrm>
          <a:prstGeom prst="roundRect"/>
          <a:solidFill>
            <a:srgbClr val="EDEDED"/>
          </a:solidFill>
        </p:spPr>
      </p:pic>
      <p:sp>
        <p:nvSpPr>
          <p:cNvPr id="14" name="텍스트 상자 25"/>
          <p:cNvSpPr txBox="1">
            <a:spLocks/>
          </p:cNvSpPr>
          <p:nvPr/>
        </p:nvSpPr>
        <p:spPr>
          <a:xfrm rot="0">
            <a:off x="6824980" y="5253355"/>
            <a:ext cx="414083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State</a:t>
            </a:r>
            <a:r>
              <a:rPr sz="1800">
                <a:latin typeface="맑은 고딕" charset="0"/>
                <a:ea typeface="맑은 고딕" charset="0"/>
              </a:rPr>
              <a:t> 스크립트를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erika_archer</a:t>
            </a:r>
            <a:r>
              <a:rPr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26" descr="C:/Users/Admin1/AppData/Roaming/PolarisOffice/ETemp/5024_9141648/fImage5577152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3681095"/>
            <a:ext cx="3026410" cy="1431925"/>
          </a:xfrm>
          <a:prstGeom prst="roundRect"/>
          <a:solidFill>
            <a:srgbClr val="EDEDED"/>
          </a:solidFill>
        </p:spPr>
      </p:pic>
      <p:cxnSp>
        <p:nvCxnSpPr>
          <p:cNvPr id="16" name="도형 27"/>
          <p:cNvCxnSpPr>
            <a:stCxn id="12" idx="1"/>
          </p:cNvCxnSpPr>
          <p:nvPr/>
        </p:nvCxnSpPr>
        <p:spPr>
          <a:xfrm rot="0" flipH="1">
            <a:off x="8770620" y="4410075"/>
            <a:ext cx="1338580" cy="478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1335" y="412115"/>
            <a:ext cx="3525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6"/>
          <p:cNvSpPr txBox="1">
            <a:spLocks/>
          </p:cNvSpPr>
          <p:nvPr/>
        </p:nvSpPr>
        <p:spPr>
          <a:xfrm rot="0">
            <a:off x="1261745" y="5226685"/>
            <a:ext cx="41198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7" descr="C:/Users/Admin1/AppData/Roaming/PolarisOffice/ETemp/5024_9141648/fImage41571143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1745" y="1294765"/>
            <a:ext cx="4117340" cy="3851275"/>
          </a:xfrm>
          <a:prstGeom prst="roundRect"/>
          <a:solidFill>
            <a:srgbClr val="EDEDED"/>
          </a:solidFill>
        </p:spPr>
      </p:pic>
      <p:pic>
        <p:nvPicPr>
          <p:cNvPr id="13" name="그림 28" descr="C:/Users/Admin1/AppData/Roaming/PolarisOffice/ETemp/5024_9141648/fImage4109154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4835" y="1288415"/>
            <a:ext cx="2743835" cy="1131570"/>
          </a:xfrm>
          <a:prstGeom prst="roundRect"/>
          <a:solidFill>
            <a:srgbClr val="EDEDED"/>
          </a:solidFill>
        </p:spPr>
      </p:pic>
      <p:pic>
        <p:nvPicPr>
          <p:cNvPr id="14" name="그림 31" descr="C:/Users/Admin1/AppData/Roaming/PolarisOffice/ETemp/5024_9141648/fImage5577155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295400"/>
            <a:ext cx="1189355" cy="1114425"/>
          </a:xfrm>
          <a:prstGeom prst="roundRect"/>
          <a:solidFill>
            <a:srgbClr val="EDEDED"/>
          </a:solidFill>
        </p:spPr>
      </p:pic>
      <p:pic>
        <p:nvPicPr>
          <p:cNvPr id="15" name="그림 33" descr="C:/Users/Admin1/AppData/Roaming/PolarisOffice/ETemp/5024_9141648/fImage224217158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97800" y="1803400"/>
            <a:ext cx="624840" cy="351155"/>
          </a:xfrm>
          <a:prstGeom prst="rect"/>
          <a:noFill/>
        </p:spPr>
      </p:pic>
      <p:sp>
        <p:nvSpPr>
          <p:cNvPr id="16" name="텍스트 상자 34"/>
          <p:cNvSpPr txBox="1">
            <a:spLocks/>
          </p:cNvSpPr>
          <p:nvPr/>
        </p:nvSpPr>
        <p:spPr>
          <a:xfrm rot="0">
            <a:off x="6852285" y="2560320"/>
            <a:ext cx="409638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erika</a:t>
            </a:r>
            <a:r>
              <a:rPr sz="1800">
                <a:latin typeface="맑은 고딕" charset="0"/>
                <a:ea typeface="맑은 고딕" charset="0"/>
              </a:rPr>
              <a:t>_</a:t>
            </a:r>
            <a:r>
              <a:rPr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rcher</a:t>
            </a:r>
            <a:r>
              <a:rPr sz="1800">
                <a:latin typeface="맑은 고딕" charset="0"/>
                <a:ea typeface="맑은 고딕" charset="0"/>
              </a:rPr>
              <a:t> 오브젝트에 방금 생성한 </a:t>
            </a:r>
            <a:r>
              <a:rPr sz="1800">
                <a:latin typeface="맑은 고딕" charset="0"/>
                <a:ea typeface="맑은 고딕" charset="0"/>
              </a:rPr>
              <a:t>Layer</a:t>
            </a:r>
            <a:r>
              <a:rPr sz="1800">
                <a:latin typeface="맑은 고딕" charset="0"/>
                <a:ea typeface="맑은 고딕" charset="0"/>
              </a:rPr>
              <a:t>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