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281" r:id="rId12"/>
  </p:sldMasterIdLst>
  <p:notesMasterIdLst>
    <p:notesMasterId r:id="rId14"/>
  </p:notesMasterIdLst>
  <p:sldIdLst>
    <p:sldId id="294" r:id="rId16"/>
    <p:sldId id="295" r:id="rId17"/>
    <p:sldId id="296" r:id="rId19"/>
    <p:sldId id="316" r:id="rId21"/>
    <p:sldId id="291" r:id="rId23"/>
    <p:sldId id="297" r:id="rId25"/>
    <p:sldId id="298" r:id="rId27"/>
    <p:sldId id="300" r:id="rId29"/>
    <p:sldId id="301" r:id="rId31"/>
    <p:sldId id="302" r:id="rId33"/>
    <p:sldId id="292" r:id="rId35"/>
    <p:sldId id="303" r:id="rId37"/>
    <p:sldId id="304" r:id="rId39"/>
    <p:sldId id="317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9" Type="http://schemas.openxmlformats.org/officeDocument/2006/relationships/slide" Target="slides/slide8.xml"></Relationship><Relationship Id="rId31" Type="http://schemas.openxmlformats.org/officeDocument/2006/relationships/slide" Target="slides/slide9.xml"></Relationship><Relationship Id="rId33" Type="http://schemas.openxmlformats.org/officeDocument/2006/relationships/slide" Target="slides/slide10.xml"></Relationship><Relationship Id="rId35" Type="http://schemas.openxmlformats.org/officeDocument/2006/relationships/slide" Target="slides/slide11.xml"></Relationship><Relationship Id="rId37" Type="http://schemas.openxmlformats.org/officeDocument/2006/relationships/slide" Target="slides/slide12.xml"></Relationship><Relationship Id="rId39" Type="http://schemas.openxmlformats.org/officeDocument/2006/relationships/slide" Target="slides/slide13.xml"></Relationship><Relationship Id="rId41" Type="http://schemas.openxmlformats.org/officeDocument/2006/relationships/slide" Target="slides/slide14.xml"></Relationship><Relationship Id="rId44" Type="http://schemas.openxmlformats.org/officeDocument/2006/relationships/viewProps" Target="viewProps.xml"></Relationship><Relationship Id="rId4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126" r:id="rId1"/>
    <p:sldLayoutId id="2147486127" r:id="rId2"/>
    <p:sldLayoutId id="2147486128" r:id="rId3"/>
    <p:sldLayoutId id="2147486129" r:id="rId4"/>
    <p:sldLayoutId id="2147486130" r:id="rId5"/>
    <p:sldLayoutId id="2147486131" r:id="rId6"/>
    <p:sldLayoutId id="2147486132" r:id="rId7"/>
    <p:sldLayoutId id="2147486133" r:id="rId8"/>
    <p:sldLayoutId id="2147486134" r:id="rId9"/>
    <p:sldLayoutId id="2147486135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40558127141.png"></Relationship><Relationship Id="rId3" Type="http://schemas.openxmlformats.org/officeDocument/2006/relationships/image" Target="../media/fImage211862728467.png"></Relationship><Relationship Id="rId4" Type="http://schemas.openxmlformats.org/officeDocument/2006/relationships/notesSlide" Target="../notesSlides/notesSlide1.xml"></Relationship><Relationship Id="rId5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45714593811.png"></Relationship><Relationship Id="rId4" Type="http://schemas.openxmlformats.org/officeDocument/2006/relationships/image" Target="../media/fImage16105485333.png"></Relationship><Relationship Id="rId5" Type="http://schemas.openxmlformats.org/officeDocument/2006/relationships/notesSlide" Target="../notesSlides/notesSlide10.xml"></Relationship><Relationship Id="rId6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5" Type="http://schemas.openxmlformats.org/officeDocument/2006/relationships/notesSlide" Target="../notesSlides/notesSlide11.xml"></Relationship><Relationship Id="rId23" Type="http://schemas.openxmlformats.org/officeDocument/2006/relationships/image" Target="../media/fImage169704987673.png"></Relationship><Relationship Id="rId25" Type="http://schemas.openxmlformats.org/officeDocument/2006/relationships/image" Target="../media/fImage64442294464.png"></Relationship><Relationship Id="rId26" Type="http://schemas.openxmlformats.org/officeDocument/2006/relationships/image" Target="../media/fImage109342515705.png"></Relationship><Relationship Id="rId27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4" Type="http://schemas.openxmlformats.org/officeDocument/2006/relationships/image" Target="../media/fImage191385015141.png"></Relationship><Relationship Id="rId6" Type="http://schemas.openxmlformats.org/officeDocument/2006/relationships/notesSlide" Target="../notesSlides/notesSlide12.xml"></Relationship><Relationship Id="rId7" Type="http://schemas.openxmlformats.org/officeDocument/2006/relationships/image" Target="../media/fImage92502368145.png"></Relationship><Relationship Id="rId8" Type="http://schemas.openxmlformats.org/officeDocument/2006/relationships/image" Target="../media/fImage121153393281.png"></Relationship><Relationship Id="rId9" Type="http://schemas.openxmlformats.org/officeDocument/2006/relationships/image" Target="../media/fImage123733406827.png"></Relationship><Relationship Id="rId10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4" Type="http://schemas.openxmlformats.org/officeDocument/2006/relationships/image" Target="../media/fImage51935165547.png"></Relationship><Relationship Id="rId5" Type="http://schemas.openxmlformats.org/officeDocument/2006/relationships/image" Target="../media/fImage51055177644.png"></Relationship><Relationship Id="rId7" Type="http://schemas.openxmlformats.org/officeDocument/2006/relationships/notesSlide" Target="../notesSlides/notesSlide13.xml"></Relationship><Relationship Id="rId10" Type="http://schemas.openxmlformats.org/officeDocument/2006/relationships/image" Target="../media/fImage30172469961.png"></Relationship><Relationship Id="rId11" Type="http://schemas.openxmlformats.org/officeDocument/2006/relationships/image" Target="../media/fImage5566247491.png"></Relationship><Relationship Id="rId12" Type="http://schemas.openxmlformats.org/officeDocument/2006/relationships/image" Target="../media/fImage93932522995.png"></Relationship><Relationship Id="rId13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21233421942.png"></Relationship><Relationship Id="rId3" Type="http://schemas.openxmlformats.org/officeDocument/2006/relationships/image" Target="../media/fImage120273444827.png"></Relationship><Relationship Id="rId4" Type="http://schemas.openxmlformats.org/officeDocument/2006/relationships/image" Target="../media/fImage181103465436.png"></Relationship><Relationship Id="rId5" Type="http://schemas.openxmlformats.org/officeDocument/2006/relationships/notesSlide" Target="../notesSlides/notesSlide14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4065842826334.png"></Relationship><Relationship Id="rId3" Type="http://schemas.openxmlformats.org/officeDocument/2006/relationships/image" Target="../media/fImage69912836500.png"></Relationship><Relationship Id="rId4" Type="http://schemas.openxmlformats.org/officeDocument/2006/relationships/image" Target="../media/fImage106292849169.png"></Relationship><Relationship Id="rId6" Type="http://schemas.openxmlformats.org/officeDocument/2006/relationships/notesSlide" Target="../notesSlides/notesSlide2.xml"></Relationship><Relationship Id="rId7" Type="http://schemas.openxmlformats.org/officeDocument/2006/relationships/image" Target="../media/fImage22421734441.png"></Relationship><Relationship Id="rId8" Type="http://schemas.openxmlformats.org/officeDocument/2006/relationships/image" Target="../media/fImage535721941.png"></Relationship><Relationship Id="rId9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4" Type="http://schemas.openxmlformats.org/officeDocument/2006/relationships/image" Target="../media/fImage275203046962.png"></Relationship><Relationship Id="rId5" Type="http://schemas.openxmlformats.org/officeDocument/2006/relationships/image" Target="../media/fImage44283074464.png"></Relationship><Relationship Id="rId9" Type="http://schemas.openxmlformats.org/officeDocument/2006/relationships/notesSlide" Target="../notesSlides/notesSlide3.xml"></Relationship><Relationship Id="rId10" Type="http://schemas.openxmlformats.org/officeDocument/2006/relationships/image" Target="../media/fImage2446744741.png"></Relationship><Relationship Id="rId11" Type="http://schemas.openxmlformats.org/officeDocument/2006/relationships/image" Target="../media/fImage58462148467.png"></Relationship><Relationship Id="rId12" Type="http://schemas.openxmlformats.org/officeDocument/2006/relationships/image" Target="../media/fImage53572156334.png"></Relationship><Relationship Id="rId13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415713108145.png"></Relationship><Relationship Id="rId4" Type="http://schemas.openxmlformats.org/officeDocument/2006/relationships/notesSlide" Target="../notesSlides/notesSlide4.xml"></Relationship><Relationship Id="rId5" Type="http://schemas.openxmlformats.org/officeDocument/2006/relationships/image" Target="../media/fImage455135641.png"></Relationship><Relationship Id="rId7" Type="http://schemas.openxmlformats.org/officeDocument/2006/relationships/image" Target="../media/fImage127933598467.png"></Relationship><Relationship Id="rId8" Type="http://schemas.openxmlformats.org/officeDocument/2006/relationships/image" Target="../media/fImage58462206500.png"></Relationship><Relationship Id="rId9" Type="http://schemas.openxmlformats.org/officeDocument/2006/relationships/image" Target="../media/fImage22421734441.png"></Relationship><Relationship Id="rId10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4" Type="http://schemas.openxmlformats.org/officeDocument/2006/relationships/notesSlide" Target="../notesSlides/notesSlide5.xml"></Relationship><Relationship Id="rId24" Type="http://schemas.openxmlformats.org/officeDocument/2006/relationships/image" Target="../media/fImage85063176827.png"></Relationship><Relationship Id="rId25" Type="http://schemas.openxmlformats.org/officeDocument/2006/relationships/image" Target="../media/fImage29523219961.png"></Relationship><Relationship Id="rId27" Type="http://schemas.openxmlformats.org/officeDocument/2006/relationships/image" Target="../media/fImage3349343452995.png"></Relationship><Relationship Id="rId28" Type="http://schemas.openxmlformats.org/officeDocument/2006/relationships/image" Target="../media/fImage64822219169.png"></Relationship><Relationship Id="rId29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fImage113473461942.png"></Relationship><Relationship Id="rId4" Type="http://schemas.openxmlformats.org/officeDocument/2006/relationships/image" Target="../media/fImage115223474827.png"></Relationship><Relationship Id="rId6" Type="http://schemas.openxmlformats.org/officeDocument/2006/relationships/notesSlide" Target="../notesSlides/notesSlide6.xml"></Relationship><Relationship Id="rId7" Type="http://schemas.openxmlformats.org/officeDocument/2006/relationships/image" Target="../media/fImage61383636334.png"></Relationship><Relationship Id="rId8" Type="http://schemas.openxmlformats.org/officeDocument/2006/relationships/image" Target="../media/fImage1989133656500.png"></Relationship><Relationship Id="rId9" Type="http://schemas.openxmlformats.org/officeDocument/2006/relationships/image" Target="../media/fImage10263376153.png"></Relationship><Relationship Id="rId10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40303612391.png"></Relationship><Relationship Id="rId3" Type="http://schemas.openxmlformats.org/officeDocument/2006/relationships/image" Target="../media/fImage40103704604.png"></Relationship><Relationship Id="rId4" Type="http://schemas.openxmlformats.org/officeDocument/2006/relationships/image" Target="../media/fImage30643713902.png"></Relationship><Relationship Id="rId9" Type="http://schemas.openxmlformats.org/officeDocument/2006/relationships/notesSlide" Target="../notesSlides/notesSlide7.xml"></Relationship><Relationship Id="rId11" Type="http://schemas.openxmlformats.org/officeDocument/2006/relationships/image" Target="../media/fImage70252245724.png"></Relationship><Relationship Id="rId12" Type="http://schemas.openxmlformats.org/officeDocument/2006/relationships/image" Target="../media/fImage22421734441.png"></Relationship><Relationship Id="rId13" Type="http://schemas.openxmlformats.org/officeDocument/2006/relationships/image" Target="../media/fImage158992341478.png"></Relationship><Relationship Id="rId14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2468734327421.png"></Relationship><Relationship Id="rId3" Type="http://schemas.openxmlformats.org/officeDocument/2006/relationships/image" Target="../media/fImage2366184338716.png"></Relationship><Relationship Id="rId4" Type="http://schemas.openxmlformats.org/officeDocument/2006/relationships/image" Target="../media/fImage1290804479718.png"></Relationship><Relationship Id="rId5" Type="http://schemas.openxmlformats.org/officeDocument/2006/relationships/image" Target="../media/fImage1268824489895.png"></Relationship><Relationship Id="rId6" Type="http://schemas.openxmlformats.org/officeDocument/2006/relationships/notesSlide" Target="../notesSlides/notesSlide8.xml"></Relationship><Relationship Id="rId7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226374495447.png"></Relationship><Relationship Id="rId3" Type="http://schemas.openxmlformats.org/officeDocument/2006/relationships/image" Target="../media/fImage40644541726.png"></Relationship><Relationship Id="rId4" Type="http://schemas.openxmlformats.org/officeDocument/2006/relationships/image" Target="../media/fImage41594554771.png"></Relationship><Relationship Id="rId5" Type="http://schemas.openxmlformats.org/officeDocument/2006/relationships/image" Target="../media/fImage61714561538.png"></Relationship><Relationship Id="rId6" Type="http://schemas.openxmlformats.org/officeDocument/2006/relationships/image" Target="../media/fImage40104711869.png"></Relationship><Relationship Id="rId7" Type="http://schemas.openxmlformats.org/officeDocument/2006/relationships/image" Target="../media/fImage40644729912.png"></Relationship><Relationship Id="rId8" Type="http://schemas.openxmlformats.org/officeDocument/2006/relationships/image" Target="../media/fImage41594735667.png"></Relationship><Relationship Id="rId13" Type="http://schemas.openxmlformats.org/officeDocument/2006/relationships/notesSlide" Target="../notesSlides/notesSlide9.xml"></Relationship><Relationship Id="rId16" Type="http://schemas.openxmlformats.org/officeDocument/2006/relationships/image" Target="../media/fImage71452309358.png"></Relationship><Relationship Id="rId17" Type="http://schemas.openxmlformats.org/officeDocument/2006/relationships/image" Target="../media/fImage66992316962.png"></Relationship><Relationship Id="rId18" Type="http://schemas.openxmlformats.org/officeDocument/2006/relationships/image" Target="../media/fImage22421734441.png"></Relationship><Relationship Id="rId19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8820" y="379730"/>
            <a:ext cx="31438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Rect 0"/>
          <p:cNvSpPr txBox="1">
            <a:spLocks/>
          </p:cNvSpPr>
          <p:nvPr/>
        </p:nvSpPr>
        <p:spPr>
          <a:xfrm>
            <a:off x="1263650" y="5208905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2000">
                <a:latin typeface="맑은 고딕" charset="0"/>
                <a:ea typeface="맑은 고딕" charset="0"/>
              </a:rPr>
              <a:t>첫 번째로 </a:t>
            </a:r>
            <a:r>
              <a:rPr lang="ko-KR" sz="2000">
                <a:latin typeface="맑은 고딕" charset="0"/>
                <a:ea typeface="맑은 고딕" charset="0"/>
              </a:rPr>
              <a:t>Google에 </a:t>
            </a:r>
            <a:r>
              <a:rPr lang="ko-KR" sz="1800">
                <a:latin typeface="맑은 고딕" charset="0"/>
                <a:ea typeface="맑은 고딕" charset="0"/>
              </a:rPr>
              <a:t>mixamo라고 검색한 다음 사이트에 접속하여 Sig</a:t>
            </a:r>
            <a:r>
              <a:rPr lang="ko-KR"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 Up for Free를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6825615" y="5482590"/>
            <a:ext cx="4258310" cy="6788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sz="1800">
                <a:latin typeface="맑은 고딕" charset="0"/>
                <a:ea typeface="맑은 고딕" charset="0"/>
              </a:rPr>
              <a:t>그리고 Google 계정으로 로그인을 시도합니다.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4" name="그림 5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7460" y="1371600"/>
            <a:ext cx="4137025" cy="3708400"/>
          </a:xfrm>
          <a:prstGeom prst="rect"/>
          <a:noFill/>
        </p:spPr>
      </p:pic>
      <p:pic>
        <p:nvPicPr>
          <p:cNvPr id="1155" name="그림 5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359535"/>
            <a:ext cx="4258945" cy="4002405"/>
          </a:xfrm>
          <a:prstGeom prst="rect"/>
          <a:noFill/>
        </p:spPr>
      </p:pic>
      <p:sp>
        <p:nvSpPr>
          <p:cNvPr id="1156" name="텍스트 상자 1"/>
          <p:cNvSpPr txBox="1">
            <a:spLocks/>
          </p:cNvSpPr>
          <p:nvPr/>
        </p:nvSpPr>
        <p:spPr>
          <a:xfrm rot="0">
            <a:off x="1263650" y="5208905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2000">
                <a:latin typeface="맑은 고딕" charset="0"/>
                <a:ea typeface="맑은 고딕" charset="0"/>
              </a:rPr>
              <a:t>첫 번째로 Google에 </a:t>
            </a:r>
            <a:r>
              <a:rPr lang="ko-KR" sz="1800">
                <a:latin typeface="맑은 고딕" charset="0"/>
                <a:ea typeface="맑은 고딕" charset="0"/>
              </a:rPr>
              <a:t>mixamo라고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검색한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사이트에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접속하여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Sign Up for Free를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7" name="텍스트 상자 2"/>
          <p:cNvSpPr txBox="1">
            <a:spLocks/>
          </p:cNvSpPr>
          <p:nvPr/>
        </p:nvSpPr>
        <p:spPr>
          <a:xfrm rot="0">
            <a:off x="6825615" y="5482590"/>
            <a:ext cx="4258945" cy="6794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sz="1800">
                <a:latin typeface="맑은 고딕" charset="0"/>
                <a:ea typeface="맑은 고딕" charset="0"/>
              </a:rPr>
              <a:t>그리고 Google 계정으로 로그인을 시도합니다.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8" name="그림 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7460" y="1371600"/>
            <a:ext cx="4137660" cy="3709035"/>
          </a:xfrm>
          <a:prstGeom prst="rect"/>
          <a:noFill/>
        </p:spPr>
      </p:pic>
      <p:pic>
        <p:nvPicPr>
          <p:cNvPr id="1159" name="그림 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359535"/>
            <a:ext cx="4259580" cy="4003040"/>
          </a:xfrm>
          <a:prstGeom prst="rect"/>
          <a:noFill/>
        </p:spPr>
      </p:pic>
      <p:sp>
        <p:nvSpPr>
          <p:cNvPr id="1160" name="텍스트 상자 1"/>
          <p:cNvSpPr txBox="1">
            <a:spLocks/>
          </p:cNvSpPr>
          <p:nvPr/>
        </p:nvSpPr>
        <p:spPr>
          <a:xfrm rot="0">
            <a:off x="4528820" y="379730"/>
            <a:ext cx="31445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1" name="텍스트 상자 2"/>
          <p:cNvSpPr txBox="1">
            <a:spLocks/>
          </p:cNvSpPr>
          <p:nvPr/>
        </p:nvSpPr>
        <p:spPr>
          <a:xfrm rot="0">
            <a:off x="1263650" y="5208905"/>
            <a:ext cx="414274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>
                <a:latin typeface="맑은 고딕" charset="0"/>
                <a:ea typeface="맑은 고딕" charset="0"/>
              </a:rPr>
              <a:t> 첫 번째로 Google에 </a:t>
            </a:r>
            <a:r>
              <a:rPr lang="ko-KR" sz="1800">
                <a:latin typeface="맑은 고딕" charset="0"/>
                <a:ea typeface="맑은 고딕" charset="0"/>
              </a:rPr>
              <a:t>mixamo라고 검색한 다음 사이트에 접속하여 Sign Up for Free를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2" name="텍스트 상자 3"/>
          <p:cNvSpPr txBox="1">
            <a:spLocks/>
          </p:cNvSpPr>
          <p:nvPr/>
        </p:nvSpPr>
        <p:spPr>
          <a:xfrm rot="0">
            <a:off x="6825615" y="5482590"/>
            <a:ext cx="4259580" cy="680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sz="1800">
                <a:latin typeface="맑은 고딕" charset="0"/>
                <a:ea typeface="맑은 고딕" charset="0"/>
              </a:rPr>
              <a:t>그리고 Google 계정으로 로그인을 시도합니다.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3" name="그림 4" descr="C:/Users/Admin1/AppData/Roaming/PolarisOffice/ETemp/14200_8900632/fImage405581271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7460" y="1371600"/>
            <a:ext cx="4138295" cy="3709670"/>
          </a:xfrm>
          <a:prstGeom prst="rect"/>
          <a:noFill/>
        </p:spPr>
      </p:pic>
      <p:pic>
        <p:nvPicPr>
          <p:cNvPr id="1164" name="그림 5" descr="C:/Users/Admin1/AppData/Roaming/PolarisOffice/ETemp/14200_8900632/fImage21186272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359535"/>
            <a:ext cx="4260215" cy="40036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64075" y="417195"/>
            <a:ext cx="28613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 rot="0">
            <a:off x="6814820" y="4220845"/>
            <a:ext cx="421767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AnimationAction 스크립트</a:t>
            </a:r>
            <a:r>
              <a:rPr lang="ko-KR" sz="1800">
                <a:latin typeface="맑은 고딕" charset="0"/>
                <a:ea typeface="맑은 고딕" charset="0"/>
              </a:rPr>
              <a:t>에서</a:t>
            </a:r>
            <a:r>
              <a:rPr lang="ko-KR" sz="1800">
                <a:latin typeface="맑은 고딕" charset="0"/>
                <a:ea typeface="맑은 고딕" charset="0"/>
              </a:rPr>
              <a:t> 애니메이터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Kick( ) 함수와 Running( ) 함수를 선언하고 애니메이션을 실행시키는 Play( )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Picture " descr="C:/Users/Admin1/AppData/Roaming/PolarisOffice/ETemp/7956_23580608/fImage4571459381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480820"/>
            <a:ext cx="4205605" cy="2637790"/>
          </a:xfrm>
          <a:prstGeom prst="roundRect"/>
          <a:solidFill>
            <a:srgbClr val="EDEDED"/>
          </a:solidFill>
        </p:spPr>
      </p:pic>
      <p:pic>
        <p:nvPicPr>
          <p:cNvPr id="1168" name="그림 205" descr="C:/Users/Admin1/AppData/Roaming/PolarisOffice/ETemp/7956_23580608/fImage16105485333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23950" y="1476375"/>
            <a:ext cx="4245610" cy="2641600"/>
          </a:xfrm>
          <a:prstGeom prst="roundRect"/>
          <a:solidFill>
            <a:srgbClr val="EDEDED"/>
          </a:solidFill>
        </p:spPr>
      </p:pic>
      <p:sp>
        <p:nvSpPr>
          <p:cNvPr id="1169" name="텍스트 상자 208"/>
          <p:cNvSpPr txBox="1">
            <a:spLocks/>
          </p:cNvSpPr>
          <p:nvPr/>
        </p:nvSpPr>
        <p:spPr>
          <a:xfrm>
            <a:off x="1125855" y="4225290"/>
            <a:ext cx="424878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Running Animation과 Kick 애니메이션을 선택하고 Make Transition을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Idle 애니메이션으로 연결하면 애니메이션이 끝났을 때 자동으로 Idle 애니메이션으로 돌아가도록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 0"/>
          <p:cNvSpPr txBox="1">
            <a:spLocks/>
          </p:cNvSpPr>
          <p:nvPr/>
        </p:nvSpPr>
        <p:spPr>
          <a:xfrm rot="0">
            <a:off x="1351280" y="3894455"/>
            <a:ext cx="401764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메카님 애니메이션이란?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애니메이션의 전환 방식이 스테이트 머신으로 동작하는 애니메이션입니다.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애니메이션을 연결하는 트랜지션은 또 다른 애니메이션으로 </a:t>
            </a:r>
            <a:r>
              <a:rPr lang="ko-KR" sz="1800">
                <a:latin typeface="맑은 고딕" charset="0"/>
                <a:ea typeface="맑은 고딕" charset="0"/>
              </a:rPr>
              <a:t>상태를 </a:t>
            </a:r>
            <a:r>
              <a:rPr lang="ko-KR" sz="1800">
                <a:latin typeface="맑은 고딕" charset="0"/>
                <a:ea typeface="맑은 고딕" charset="0"/>
              </a:rPr>
              <a:t>전이하기 위해 설정하는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텍스트 상자 209"/>
          <p:cNvSpPr txBox="1">
            <a:spLocks/>
          </p:cNvSpPr>
          <p:nvPr/>
        </p:nvSpPr>
        <p:spPr>
          <a:xfrm rot="0">
            <a:off x="4801235" y="461010"/>
            <a:ext cx="25946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텍스트 상자 41"/>
          <p:cNvSpPr txBox="1">
            <a:spLocks/>
          </p:cNvSpPr>
          <p:nvPr/>
        </p:nvSpPr>
        <p:spPr>
          <a:xfrm rot="0">
            <a:off x="6797675" y="4693285"/>
            <a:ext cx="420116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Animation Action 오브젝트를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Animator 컴포넌트에 Dreyar By M.Aure 캐릭터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3" name="그림 42" descr="C:/Users/Admin1/AppData/Roaming/PolarisOffice/ETemp/7956_23580608/fImage169704987673.png"/>
          <p:cNvPicPr>
            <a:picLocks noChangeAspect="1"/>
          </p:cNvPicPr>
          <p:nvPr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13395" y="1411605"/>
            <a:ext cx="2890520" cy="3145155"/>
          </a:xfrm>
          <a:prstGeom prst="rect"/>
          <a:noFill/>
        </p:spPr>
      </p:pic>
      <p:pic>
        <p:nvPicPr>
          <p:cNvPr id="1136" name="그림 33" descr="C:/Users/Admin1/AppData/Roaming/PolarisOffice/ETemp/7956_23580608/fImage64442294464.png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2113280"/>
            <a:ext cx="1143635" cy="1792605"/>
          </a:xfrm>
          <a:prstGeom prst="roundRect"/>
          <a:solidFill>
            <a:srgbClr val="EDEDED"/>
          </a:solidFill>
        </p:spPr>
      </p:pic>
      <p:cxnSp>
        <p:nvCxnSpPr>
          <p:cNvPr id="1135" name="도형 44"/>
          <p:cNvCxnSpPr/>
          <p:nvPr/>
        </p:nvCxnSpPr>
        <p:spPr>
          <a:xfrm rot="0">
            <a:off x="7931785" y="3342640"/>
            <a:ext cx="2967990" cy="95631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37" name="그림 67" descr="C:/Users/Admin1/AppData/Roaming/PolarisOffice/ETemp/7956_23580608/fImage109342515705.png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42390" y="1411605"/>
            <a:ext cx="4027170" cy="23387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1377950" y="4867910"/>
            <a:ext cx="399669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Button을 2개 생성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lang="ko-KR" sz="1800">
                <a:latin typeface="맑은 고딕" charset="0"/>
                <a:ea typeface="맑은 고딕" charset="0"/>
              </a:rPr>
              <a:t> 각각의 버튼 이름을 Kick Button과 Running Button</a:t>
            </a:r>
            <a:r>
              <a:rPr lang="ko-KR" sz="1800">
                <a:latin typeface="맑은 고딕" charset="0"/>
                <a:ea typeface="맑은 고딕" charset="0"/>
              </a:rPr>
              <a:t>이라는 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>
            <a:off x="4705985" y="408940"/>
            <a:ext cx="27819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한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34" name="그림 217" descr="C:/Users/Admin1/AppData/Roaming/PolarisOffice/ETemp/7956_23580608/fImage19138501514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77315" y="1385570"/>
            <a:ext cx="2734945" cy="3304540"/>
          </a:xfrm>
          <a:prstGeom prst="roundRect"/>
          <a:solidFill>
            <a:srgbClr val="EDEDED"/>
          </a:solidFill>
        </p:spPr>
      </p:pic>
      <p:pic>
        <p:nvPicPr>
          <p:cNvPr id="1135" name="그림 50" descr="C:/Users/Admin1/AppData/Roaming/PolarisOffice/ETemp/7956_23580608/fImage92502368145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25925" y="2087245"/>
            <a:ext cx="1154430" cy="2070100"/>
          </a:xfrm>
          <a:prstGeom prst="roundRect"/>
          <a:solidFill>
            <a:srgbClr val="EDEDED"/>
          </a:solidFill>
        </p:spPr>
      </p:pic>
      <p:sp>
        <p:nvSpPr>
          <p:cNvPr id="1138" name="텍스트 상자 58"/>
          <p:cNvSpPr txBox="1">
            <a:spLocks/>
          </p:cNvSpPr>
          <p:nvPr/>
        </p:nvSpPr>
        <p:spPr>
          <a:xfrm rot="0">
            <a:off x="6807835" y="5477510"/>
            <a:ext cx="42418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Kick Button과 Running Button의 앵커와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9" name="그림 78" descr="C:/Users/Admin1/AppData/Roaming/PolarisOffice/ETemp/7956_23580608/fImage12115339328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384935"/>
            <a:ext cx="4234815" cy="1837055"/>
          </a:xfrm>
          <a:prstGeom prst="roundRect"/>
          <a:solidFill>
            <a:srgbClr val="EDEDED"/>
          </a:solidFill>
        </p:spPr>
      </p:pic>
      <p:pic>
        <p:nvPicPr>
          <p:cNvPr id="1140" name="그림 81" descr="C:/Users/Admin1/AppData/Roaming/PolarisOffice/ETemp/7956_23580608/fImage123733406827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3461385"/>
            <a:ext cx="4253230" cy="18383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13550" y="4495800"/>
            <a:ext cx="427101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Kick</a:t>
            </a:r>
            <a:r>
              <a:rPr sz="1800">
                <a:latin typeface="맑은 고딕" charset="0"/>
                <a:ea typeface="맑은 고딕" charset="0"/>
              </a:rPr>
              <a:t> Button과 </a:t>
            </a:r>
            <a:r>
              <a:rPr sz="1800">
                <a:latin typeface="맑은 고딕" charset="0"/>
                <a:ea typeface="맑은 고딕" charset="0"/>
              </a:rPr>
              <a:t>Running </a:t>
            </a:r>
            <a:r>
              <a:rPr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에 이벤트 함수를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AnimationAction 스크립트</a:t>
            </a:r>
            <a:r>
              <a:rPr lang="ko-KR" sz="1800">
                <a:latin typeface="맑은 고딕" charset="0"/>
                <a:ea typeface="맑은 고딕" charset="0"/>
              </a:rPr>
              <a:t>에 있는 Kick( )함수와 Running( ) 함수를 등록합니다.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>
            <a:off x="4705985" y="408940"/>
            <a:ext cx="27819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38" name="그림 223" descr="C:/Users/Admin1/AppData/Roaming/PolarisOffice/ETemp/7956_23580608/fImage5193516554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2961005"/>
            <a:ext cx="4274820" cy="1412240"/>
          </a:xfrm>
          <a:prstGeom prst="roundRect"/>
          <a:solidFill>
            <a:srgbClr val="EDEDED"/>
          </a:solidFill>
        </p:spPr>
      </p:pic>
      <p:pic>
        <p:nvPicPr>
          <p:cNvPr id="1139" name="그림 224" descr="C:/Users/Admin1/AppData/Roaming/PolarisOffice/ETemp/7956_23580608/fImage5105517764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376045"/>
            <a:ext cx="4282440" cy="1421765"/>
          </a:xfrm>
          <a:prstGeom prst="roundRect"/>
          <a:solidFill>
            <a:srgbClr val="EDEDED"/>
          </a:solidFill>
        </p:spPr>
      </p:pic>
      <p:pic>
        <p:nvPicPr>
          <p:cNvPr id="1144" name="그림 60" descr="C:/Users/Admin1/AppData/Roaming/PolarisOffice/ETemp/7956_23580608/fImage3017246996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93670" y="1376680"/>
            <a:ext cx="2662555" cy="1290955"/>
          </a:xfrm>
          <a:prstGeom prst="roundRect"/>
          <a:solidFill>
            <a:srgbClr val="EDEDED"/>
          </a:solidFill>
        </p:spPr>
      </p:pic>
      <p:pic>
        <p:nvPicPr>
          <p:cNvPr id="1145" name="그림 61" descr="C:/Users/Admin1/AppData/Roaming/PolarisOffice/ETemp/7956_23580608/fImage5566247491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02560" y="2961005"/>
            <a:ext cx="2653030" cy="1299845"/>
          </a:xfrm>
          <a:prstGeom prst="roundRect"/>
          <a:solidFill>
            <a:srgbClr val="EDEDED"/>
          </a:solidFill>
        </p:spPr>
      </p:pic>
      <p:pic>
        <p:nvPicPr>
          <p:cNvPr id="1146" name="그림 70" descr="C:/Users/Admin1/AppData/Roaming/PolarisOffice/ETemp/7956_23580608/fImage93932522995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6030" y="1376680"/>
            <a:ext cx="1334135" cy="2886710"/>
          </a:xfrm>
          <a:prstGeom prst="roundRect"/>
          <a:solidFill>
            <a:srgbClr val="EDEDED"/>
          </a:solidFill>
        </p:spPr>
      </p:pic>
      <p:cxnSp>
        <p:nvCxnSpPr>
          <p:cNvPr id="1147" name="도형 73"/>
          <p:cNvCxnSpPr/>
          <p:nvPr/>
        </p:nvCxnSpPr>
        <p:spPr>
          <a:xfrm rot="0">
            <a:off x="2485390" y="2952750"/>
            <a:ext cx="988060" cy="8058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8" name="텍스트 상자 74"/>
          <p:cNvSpPr txBox="1">
            <a:spLocks/>
          </p:cNvSpPr>
          <p:nvPr/>
        </p:nvSpPr>
        <p:spPr>
          <a:xfrm rot="0">
            <a:off x="1264285" y="4484370"/>
            <a:ext cx="4088130" cy="16617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 </a:t>
            </a:r>
            <a:r>
              <a:rPr lang="ko-KR" sz="1800">
                <a:latin typeface="맑은 고딕" charset="0"/>
                <a:ea typeface="맑은 고딕" charset="0"/>
              </a:rPr>
              <a:t>Kick</a:t>
            </a:r>
            <a:r>
              <a:rPr sz="1800">
                <a:latin typeface="맑은 고딕" charset="0"/>
                <a:ea typeface="맑은 고딕" charset="0"/>
              </a:rPr>
              <a:t> Button과 </a:t>
            </a:r>
            <a:r>
              <a:rPr sz="1800">
                <a:latin typeface="맑은 고딕" charset="0"/>
                <a:ea typeface="맑은 고딕" charset="0"/>
              </a:rPr>
              <a:t>Running </a:t>
            </a:r>
            <a:r>
              <a:rPr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sz="1800">
                <a:latin typeface="맑은 고딕" charset="0"/>
                <a:ea typeface="맑은 고딕" charset="0"/>
              </a:rPr>
              <a:t> On Click( )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마지막으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각각의 버튼에 있는 On Click( ) 함수에 </a:t>
            </a:r>
            <a:r>
              <a:rPr sz="1800">
                <a:latin typeface="맑은 고딕" charset="0"/>
                <a:ea typeface="맑은 고딕" charset="0"/>
              </a:rPr>
              <a:t>Animation Action</a:t>
            </a:r>
            <a:r>
              <a:rPr sz="1800">
                <a:latin typeface="맑은 고딕" charset="0"/>
                <a:ea typeface="맑은 고딕" charset="0"/>
              </a:rPr>
              <a:t>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14820" y="4235450"/>
            <a:ext cx="418338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 </a:t>
            </a:r>
            <a:r>
              <a:rPr lang="ko-KR" sz="1800">
                <a:latin typeface="맑은 고딕" charset="0"/>
                <a:ea typeface="맑은 고딕" charset="0"/>
              </a:rPr>
              <a:t>Idle 애니메이션에서 Make Transition을 선택하여 Exit 스테이트에 연결합니다.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그러면 </a:t>
            </a:r>
            <a:r>
              <a:rPr lang="ko-KR" sz="1800">
                <a:latin typeface="맑은 고딕" charset="0"/>
                <a:ea typeface="맑은 고딕" charset="0"/>
              </a:rPr>
              <a:t>Idle 애니메이션의 진행이 다 끝나고 다시 Entry </a:t>
            </a:r>
            <a:r>
              <a:rPr lang="ko-KR" sz="1800">
                <a:latin typeface="맑은 고딕" charset="0"/>
                <a:ea typeface="맑은 고딕" charset="0"/>
              </a:rPr>
              <a:t>스테이트로 진입하게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705985" y="408940"/>
            <a:ext cx="27819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48" name="Rect 0"/>
          <p:cNvSpPr txBox="1">
            <a:spLocks/>
          </p:cNvSpPr>
          <p:nvPr/>
        </p:nvSpPr>
        <p:spPr>
          <a:xfrm rot="0">
            <a:off x="1212850" y="4077970"/>
            <a:ext cx="4156710" cy="22155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sz="1800">
                <a:latin typeface="맑은 고딕" charset="0"/>
                <a:ea typeface="맑은 고딕" charset="0"/>
              </a:rPr>
              <a:t>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Running Text 오브젝트를 선택하고 Running Button이라는 텍스트로 정의한 다음 Font Size를 20으로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Kick Text 오브젝트를 선택하여 Kick Action이라는 텍스트로 정의하고 Font Size를 20으로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0" name="그림 87" descr="C:/Users/Admin1/AppData/Roaming/PolarisOffice/ETemp/7956_23580608/fImage12123342194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3960" y="1376045"/>
            <a:ext cx="4165600" cy="1188085"/>
          </a:xfrm>
          <a:prstGeom prst="roundRect"/>
          <a:solidFill>
            <a:srgbClr val="EDEDED"/>
          </a:solidFill>
        </p:spPr>
      </p:pic>
      <p:pic>
        <p:nvPicPr>
          <p:cNvPr id="1152" name="그림 93" descr="C:/Users/Admin1/AppData/Roaming/PolarisOffice/ETemp/7956_23580608/fImage120273444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3960" y="2719070"/>
            <a:ext cx="4174490" cy="1178560"/>
          </a:xfrm>
          <a:prstGeom prst="roundRect"/>
          <a:solidFill>
            <a:srgbClr val="EDEDED"/>
          </a:solidFill>
        </p:spPr>
      </p:pic>
      <p:pic>
        <p:nvPicPr>
          <p:cNvPr id="1154" name="그림 99" descr="C:/Users/Admin1/AppData/Roaming/PolarisOffice/ETemp/7956_23580608/fImage181103465436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362710"/>
            <a:ext cx="4189730" cy="27946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37710" y="388620"/>
            <a:ext cx="31178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Rect 0"/>
          <p:cNvSpPr txBox="1">
            <a:spLocks/>
          </p:cNvSpPr>
          <p:nvPr/>
        </p:nvSpPr>
        <p:spPr>
          <a:xfrm rot="0">
            <a:off x="1222375" y="5447665"/>
            <a:ext cx="4143375" cy="6807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Character 메뉴를 선택하고 원하는 캐릭터를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6834505" y="2894330"/>
            <a:ext cx="4258310" cy="9556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sz="1800">
                <a:latin typeface="맑은 고딕" charset="0"/>
                <a:ea typeface="맑은 고딕" charset="0"/>
              </a:rPr>
              <a:t>Format에 FBX for Unity(.fbx)로 설정하고 Pose는 T-pose로 설정한 다음 Download를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6" name="그림 5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363345"/>
            <a:ext cx="4142740" cy="3950335"/>
          </a:xfrm>
          <a:prstGeom prst="rect"/>
          <a:noFill/>
        </p:spPr>
      </p:pic>
      <p:pic>
        <p:nvPicPr>
          <p:cNvPr id="1157" name="그림 5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363345"/>
            <a:ext cx="4252595" cy="1441450"/>
          </a:xfrm>
          <a:prstGeom prst="roundRect"/>
          <a:solidFill>
            <a:srgbClr val="EDEDED"/>
          </a:solidFill>
        </p:spPr>
      </p:pic>
      <p:pic>
        <p:nvPicPr>
          <p:cNvPr id="1158" name="그림 5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4023360"/>
            <a:ext cx="946150" cy="1036955"/>
          </a:xfrm>
          <a:prstGeom prst="roundRect"/>
          <a:solidFill>
            <a:srgbClr val="EDEDED"/>
          </a:solidFill>
        </p:spPr>
      </p:pic>
      <p:sp>
        <p:nvSpPr>
          <p:cNvPr id="1159" name="텍스트 상자 59"/>
          <p:cNvSpPr txBox="1">
            <a:spLocks/>
          </p:cNvSpPr>
          <p:nvPr/>
        </p:nvSpPr>
        <p:spPr>
          <a:xfrm rot="0">
            <a:off x="6829425" y="5171440"/>
            <a:ext cx="425259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 </a:t>
            </a:r>
            <a:r>
              <a:rPr lang="ko-KR" sz="1800">
                <a:latin typeface="맑은 고딕" charset="0"/>
                <a:ea typeface="맑은 고딕" charset="0"/>
              </a:rPr>
              <a:t>그런 다음 다운로드 받은 캐릭터를 Project 폴더에 있는 Model 폴더에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3" name="그림 4" descr="C:/Users/Admin1/AppData/Roaming/PolarisOffice/ETemp/9144_11002792/fImage2242173444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34960" y="4340860"/>
            <a:ext cx="530225" cy="425450"/>
          </a:xfrm>
          <a:prstGeom prst="rect"/>
          <a:noFill/>
        </p:spPr>
      </p:pic>
      <p:pic>
        <p:nvPicPr>
          <p:cNvPr id="1164" name="그림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93455" y="4023995"/>
            <a:ext cx="2477135" cy="10248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6600" y="388620"/>
            <a:ext cx="31261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Rect 0"/>
          <p:cNvSpPr txBox="1">
            <a:spLocks/>
          </p:cNvSpPr>
          <p:nvPr/>
        </p:nvSpPr>
        <p:spPr>
          <a:xfrm rot="0">
            <a:off x="1222375" y="5534025"/>
            <a:ext cx="4174490" cy="6788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캐릭터를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6825615" y="2700020"/>
            <a:ext cx="425323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 </a:t>
            </a:r>
            <a:r>
              <a:rPr lang="ko-KR" sz="1800">
                <a:latin typeface="맑은 고딕" charset="0"/>
                <a:ea typeface="맑은 고딕" charset="0"/>
              </a:rPr>
              <a:t>그런 다음 캐릭터를 선택하고 Animator 컴포넌트를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6806565" y="5561330"/>
            <a:ext cx="4258945" cy="6483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애니메이터 시스템은 </a:t>
            </a:r>
            <a:r>
              <a:rPr lang="ko-KR" altLang="en-US" sz="1800">
                <a:latin typeface="맑은 고딕" charset="0"/>
                <a:ea typeface="맑은 고딕" charset="0"/>
              </a:rPr>
              <a:t>게임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오브젝트의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애니메이션을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제어하는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그림 7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0470" y="1371600"/>
            <a:ext cx="4142740" cy="1896110"/>
          </a:xfrm>
          <a:prstGeom prst="roundRect"/>
          <a:solidFill>
            <a:srgbClr val="EDEDED"/>
          </a:solidFill>
        </p:spPr>
      </p:pic>
      <p:sp>
        <p:nvSpPr>
          <p:cNvPr id="1167" name="텍스트 상자 77"/>
          <p:cNvSpPr txBox="1">
            <a:spLocks/>
          </p:cNvSpPr>
          <p:nvPr/>
        </p:nvSpPr>
        <p:spPr>
          <a:xfrm rot="0">
            <a:off x="1243965" y="3352800"/>
            <a:ext cx="4147185" cy="9556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 </a:t>
            </a:r>
            <a:r>
              <a:rPr lang="ko-KR" sz="1800">
                <a:latin typeface="맑은 고딕" charset="0"/>
                <a:ea typeface="맑은 고딕" charset="0"/>
              </a:rPr>
              <a:t>그다음 캐릭터를 선택하고 Materials에 Textures를 불러오기 위해 Extract Textures를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그림 78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361440"/>
            <a:ext cx="4266565" cy="1224280"/>
          </a:xfrm>
          <a:prstGeom prst="roundRect"/>
          <a:solidFill>
            <a:srgbClr val="EDEDED"/>
          </a:solidFill>
        </p:spPr>
      </p:pic>
      <p:pic>
        <p:nvPicPr>
          <p:cNvPr id="1171" name="그림 14" descr="C:/Users/Admin1/AppData/Roaming/PolarisOffice/ETemp/9144_11002792/fImage244674474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5455" y="3550920"/>
            <a:ext cx="4264660" cy="1838960"/>
          </a:xfrm>
          <a:prstGeom prst="roundRect"/>
          <a:solidFill>
            <a:srgbClr val="EDEDED"/>
          </a:solidFill>
        </p:spPr>
      </p:pic>
      <p:pic>
        <p:nvPicPr>
          <p:cNvPr id="1172" name="그림 1" descr="C:/Users/Admin1/AppData/Roaming/PolarisOffice/ETemp/9144_11002792/fImage58462148467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06830" y="4455795"/>
            <a:ext cx="1179830" cy="990600"/>
          </a:xfrm>
          <a:prstGeom prst="roundRect"/>
          <a:solidFill>
            <a:srgbClr val="EDEDED"/>
          </a:solidFill>
        </p:spPr>
      </p:pic>
      <p:pic>
        <p:nvPicPr>
          <p:cNvPr id="1173" name="그림 4" descr="C:/Users/Admin1/AppData/Roaming/PolarisOffice/ETemp/9144_11002792/fImage53572156334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35250" y="4455795"/>
            <a:ext cx="2764790" cy="9931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6600" y="388620"/>
            <a:ext cx="31261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1379220" y="5168900"/>
            <a:ext cx="40563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sz="1800">
                <a:latin typeface="맑은 고딕" charset="0"/>
                <a:ea typeface="맑은 고딕" charset="0"/>
              </a:rPr>
              <a:t>Project 폴더에 있는 Animator 폴더에 Animator Controller를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29055" y="1361440"/>
            <a:ext cx="4054475" cy="3681095"/>
          </a:xfrm>
          <a:prstGeom prst="roundRect"/>
          <a:solidFill>
            <a:srgbClr val="EDEDED"/>
          </a:solidFill>
        </p:spPr>
      </p:pic>
      <p:sp>
        <p:nvSpPr>
          <p:cNvPr id="1176" name="텍스트 상자 22"/>
          <p:cNvSpPr txBox="1">
            <a:spLocks/>
          </p:cNvSpPr>
          <p:nvPr/>
        </p:nvSpPr>
        <p:spPr>
          <a:xfrm rot="0">
            <a:off x="6821170" y="2570480"/>
            <a:ext cx="415353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 </a:t>
            </a:r>
            <a:r>
              <a:rPr lang="ko-KR" sz="1800">
                <a:latin typeface="맑은 고딕" charset="0"/>
                <a:ea typeface="맑은 고딕" charset="0"/>
              </a:rPr>
              <a:t>그리고 Dreyar By M.Aure 오브젝트에 방금 생성한 Animator Controller를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7" name="그림 5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21345" y="1364615"/>
            <a:ext cx="2752090" cy="1118235"/>
          </a:xfrm>
          <a:prstGeom prst="roundRect"/>
          <a:solidFill>
            <a:srgbClr val="EDEDED"/>
          </a:solidFill>
        </p:spPr>
      </p:pic>
      <p:pic>
        <p:nvPicPr>
          <p:cNvPr id="1180" name="그림 10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3670935"/>
            <a:ext cx="4147185" cy="1637030"/>
          </a:xfrm>
          <a:prstGeom prst="roundRect"/>
          <a:solidFill>
            <a:srgbClr val="EDEDED"/>
          </a:solidFill>
        </p:spPr>
      </p:pic>
      <p:sp>
        <p:nvSpPr>
          <p:cNvPr id="1181" name="텍스트 상자 13"/>
          <p:cNvSpPr txBox="1">
            <a:spLocks/>
          </p:cNvSpPr>
          <p:nvPr/>
        </p:nvSpPr>
        <p:spPr>
          <a:xfrm rot="0">
            <a:off x="6834505" y="5447030"/>
            <a:ext cx="415353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 </a:t>
            </a:r>
            <a:r>
              <a:rPr lang="ko-KR" sz="1800">
                <a:latin typeface="맑은 고딕" charset="0"/>
                <a:ea typeface="맑은 고딕" charset="0"/>
              </a:rPr>
              <a:t>이제 Main Camera 오브젝트를 선택하고 위치를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2" name="그림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359535"/>
            <a:ext cx="1179195" cy="1134745"/>
          </a:xfrm>
          <a:prstGeom prst="roundRect"/>
          <a:solidFill>
            <a:srgbClr val="EDEDED"/>
          </a:solidFill>
        </p:spPr>
      </p:pic>
      <p:pic>
        <p:nvPicPr>
          <p:cNvPr id="1183" name="그림 1" descr="C:/Users/Admin1/AppData/Roaming/PolarisOffice/ETemp/10004_18209680/fImage22421734441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781290" y="1745615"/>
            <a:ext cx="623570" cy="3498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텍스트 상자 88"/>
          <p:cNvSpPr txBox="1">
            <a:spLocks/>
          </p:cNvSpPr>
          <p:nvPr/>
        </p:nvSpPr>
        <p:spPr>
          <a:xfrm rot="0">
            <a:off x="4343400" y="417195"/>
            <a:ext cx="35013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60" name="그림 99" descr="C:/Users/Admin1/AppData/Roaming/PolarisOffice/ETemp/7956_23580608/fImage29523219961.png"/>
          <p:cNvPicPr>
            <a:picLocks noChangeAspect="1"/>
          </p:cNvPicPr>
          <p:nvPr/>
        </p:nvPicPr>
        <p:blipFill rotWithShape="1"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16425" y="3273425"/>
            <a:ext cx="701675" cy="711200"/>
          </a:xfrm>
          <a:prstGeom prst="roundRect"/>
          <a:solidFill>
            <a:srgbClr val="EDEDED"/>
          </a:solidFill>
        </p:spPr>
      </p:pic>
      <p:cxnSp>
        <p:nvCxnSpPr>
          <p:cNvPr id="1164" name="도형 106"/>
          <p:cNvCxnSpPr>
            <a:stCxn id="1160" idx="0"/>
            <a:endCxn id="1172" idx="2"/>
          </p:cNvCxnSpPr>
          <p:nvPr/>
        </p:nvCxnSpPr>
        <p:spPr>
          <a:xfrm rot="0" flipV="1">
            <a:off x="4766945" y="2866390"/>
            <a:ext cx="2540" cy="40767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68" name="그림 29" descr="C:/Users/Admin1/AppData/Roaming/PolarisOffice/ETemp/7956_23580608/fImage85063176827.png"/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96060" y="1463040"/>
            <a:ext cx="2506345" cy="2527935"/>
          </a:xfrm>
          <a:prstGeom prst="roundRect"/>
          <a:solidFill>
            <a:srgbClr val="EDEDED"/>
          </a:solidFill>
        </p:spPr>
      </p:pic>
      <p:sp>
        <p:nvSpPr>
          <p:cNvPr id="1169" name="텍스트 상자 30"/>
          <p:cNvSpPr txBox="1">
            <a:spLocks/>
          </p:cNvSpPr>
          <p:nvPr/>
        </p:nvSpPr>
        <p:spPr>
          <a:xfrm rot="0">
            <a:off x="1503045" y="4107815"/>
            <a:ext cx="385762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빈 게임 오브젝트를 생성하고 이름을 Animation Action으로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AnimationAction 스크립트 생성하고 Animation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Action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0" name="텍스트 상자 14"/>
          <p:cNvSpPr txBox="1">
            <a:spLocks/>
          </p:cNvSpPr>
          <p:nvPr/>
        </p:nvSpPr>
        <p:spPr>
          <a:xfrm rot="0">
            <a:off x="6823710" y="5208270"/>
            <a:ext cx="417512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 </a:t>
            </a:r>
            <a:r>
              <a:rPr lang="ko-KR" sz="1800">
                <a:latin typeface="맑은 고딕" charset="0"/>
                <a:ea typeface="맑은 고딕" charset="0"/>
              </a:rPr>
              <a:t>그리고 mixamo에서 Animation을 선택하고 Idle 애니메이션을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그림 15" descr="C:/Users/Admin1/AppData/Roaming/PolarisOffice/ETemp/7956_23580608/fImage3349343452995.png"/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71930"/>
            <a:ext cx="4169410" cy="3568065"/>
          </a:xfrm>
          <a:prstGeom prst="rect"/>
          <a:noFill/>
        </p:spPr>
      </p:pic>
      <p:pic>
        <p:nvPicPr>
          <p:cNvPr id="1172" name="그림 14" descr="C:/Users/Admin1/AppData/Roaming/PolarisOffice/ETemp/7956_23580608/fImage64822219169.png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68775" y="1471930"/>
            <a:ext cx="1200785" cy="13950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02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1340485" y="4693285"/>
            <a:ext cx="398907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 </a:t>
            </a:r>
            <a:r>
              <a:rPr lang="ko-KR" sz="1800">
                <a:latin typeface="맑은 고딕" charset="0"/>
                <a:ea typeface="맑은 고딕" charset="0"/>
              </a:rPr>
              <a:t>그런 다음 Format은 FBX for Unity(.fbx)로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Skin은 Whitout Skin으로 설정한 다음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6" name="그림 108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36040" y="1409065"/>
            <a:ext cx="4001770" cy="3163570"/>
          </a:xfrm>
          <a:prstGeom prst="roundRect"/>
          <a:solidFill>
            <a:srgbClr val="EDEDED"/>
          </a:solidFill>
        </p:spPr>
      </p:pic>
      <p:pic>
        <p:nvPicPr>
          <p:cNvPr id="1167" name="그림 109" descr="C:/Users/Admin1/AppData/Roaming/PolarisOffice/ETemp/14072_9154248/fImage11522347482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6565" y="1465580"/>
            <a:ext cx="832485" cy="908685"/>
          </a:xfrm>
          <a:prstGeom prst="roundRect"/>
          <a:solidFill>
            <a:srgbClr val="EDEDED"/>
          </a:solidFill>
        </p:spPr>
      </p:pic>
      <p:sp>
        <p:nvSpPr>
          <p:cNvPr id="1173" name="텍스트 상자 120"/>
          <p:cNvSpPr txBox="1">
            <a:spLocks/>
          </p:cNvSpPr>
          <p:nvPr/>
        </p:nvSpPr>
        <p:spPr>
          <a:xfrm rot="0">
            <a:off x="6797675" y="2490470"/>
            <a:ext cx="4192905" cy="6788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 </a:t>
            </a:r>
            <a:r>
              <a:rPr lang="ko-KR" sz="1800">
                <a:latin typeface="맑은 고딕" charset="0"/>
                <a:ea typeface="맑은 고딕" charset="0"/>
              </a:rPr>
              <a:t>그다음 애니메이션 파일을 유니티 프로젝트에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4" name="그림 18" descr="C:/Users/Admin1/AppData/Roaming/PolarisOffice/ETemp/14072_9154248/fImage6138363633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879715" y="1461135"/>
            <a:ext cx="3119120" cy="904240"/>
          </a:xfrm>
          <a:prstGeom prst="roundRect"/>
          <a:solidFill>
            <a:srgbClr val="EDEDED"/>
          </a:solidFill>
        </p:spPr>
      </p:pic>
      <p:pic>
        <p:nvPicPr>
          <p:cNvPr id="1175" name="그림 2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585710" y="1671320"/>
            <a:ext cx="346710" cy="658495"/>
          </a:xfrm>
          <a:prstGeom prst="rect"/>
          <a:noFill/>
        </p:spPr>
      </p:pic>
      <p:pic>
        <p:nvPicPr>
          <p:cNvPr id="1176" name="그림 23" descr="C:/Users/Admin1/AppData/Roaming/PolarisOffice/ETemp/14072_9154248/fImage10263376153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295" y="3306445"/>
            <a:ext cx="4194175" cy="2106295"/>
          </a:xfrm>
          <a:prstGeom prst="roundRect"/>
          <a:solidFill>
            <a:srgbClr val="EDEDED"/>
          </a:solidFill>
        </p:spPr>
      </p:pic>
      <p:sp>
        <p:nvSpPr>
          <p:cNvPr id="1177" name="텍스트 상자 24"/>
          <p:cNvSpPr txBox="1">
            <a:spLocks/>
          </p:cNvSpPr>
          <p:nvPr/>
        </p:nvSpPr>
        <p:spPr>
          <a:xfrm rot="0">
            <a:off x="6806565" y="5525135"/>
            <a:ext cx="4201795" cy="6794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 </a:t>
            </a:r>
            <a:r>
              <a:rPr lang="ko-KR" sz="1800">
                <a:latin typeface="맑은 고딕" charset="0"/>
                <a:ea typeface="맑은 고딕" charset="0"/>
              </a:rPr>
              <a:t>이제 애니메이터 컨트롤러를 선택하여 Base Layer에 들어옵니다.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02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1316355" y="5499100"/>
            <a:ext cx="40671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 </a:t>
            </a:r>
            <a:r>
              <a:rPr lang="ko-KR" sz="1800">
                <a:latin typeface="맑은 고딕" charset="0"/>
                <a:ea typeface="맑은 고딕" charset="0"/>
              </a:rPr>
              <a:t>그다음으로 Idle 애니메이션을 Base Layer에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Picture " descr="C:/Users/Admin1/AppData/Roaming/PolarisOffice/ETemp/7956_23580608/fImage4030361239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16355" y="4266565"/>
            <a:ext cx="962025" cy="824865"/>
          </a:xfrm>
          <a:prstGeom prst="roundRect"/>
          <a:solidFill>
            <a:srgbClr val="EDEDED"/>
          </a:solidFill>
        </p:spPr>
      </p:pic>
      <p:sp>
        <p:nvSpPr>
          <p:cNvPr id="1173" name="Rect 0"/>
          <p:cNvSpPr txBox="1">
            <a:spLocks/>
          </p:cNvSpPr>
          <p:nvPr/>
        </p:nvSpPr>
        <p:spPr>
          <a:xfrm rot="0">
            <a:off x="6848475" y="2912110"/>
            <a:ext cx="415798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19. </a:t>
            </a:r>
            <a:r>
              <a:rPr lang="ko-KR" sz="1800">
                <a:latin typeface="맑은 고딕" charset="0"/>
                <a:ea typeface="맑은 고딕" charset="0"/>
              </a:rPr>
              <a:t>그러면 Entry에서 Idle로 연결되는 트랜지션이 생기게 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4" name="그림 121" descr="C:/Users/Admin1/AppData/Roaming/PolarisOffice/ETemp/7956_23580608/fImage4010370460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1965" y="1367790"/>
            <a:ext cx="4166235" cy="1438275"/>
          </a:xfrm>
          <a:prstGeom prst="roundRect"/>
          <a:solidFill>
            <a:srgbClr val="EDEDED"/>
          </a:solidFill>
        </p:spPr>
      </p:pic>
      <p:pic>
        <p:nvPicPr>
          <p:cNvPr id="1175" name="그림 123" descr="C:/Users/Admin1/AppData/Roaming/PolarisOffice/ETemp/7956_23580608/fImage3064371390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952750" y="4026535"/>
            <a:ext cx="2433955" cy="1316990"/>
          </a:xfrm>
          <a:prstGeom prst="roundRect"/>
          <a:solidFill>
            <a:srgbClr val="EDEDED"/>
          </a:solidFill>
        </p:spPr>
      </p:pic>
      <p:sp>
        <p:nvSpPr>
          <p:cNvPr id="1180" name="텍스트 상자 136"/>
          <p:cNvSpPr txBox="1">
            <a:spLocks/>
          </p:cNvSpPr>
          <p:nvPr/>
        </p:nvSpPr>
        <p:spPr>
          <a:xfrm rot="0">
            <a:off x="1315720" y="2878455"/>
            <a:ext cx="40659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17. </a:t>
            </a:r>
            <a:r>
              <a:rPr lang="ko-KR" sz="1800">
                <a:latin typeface="맑은 고딕" charset="0"/>
                <a:ea typeface="맑은 고딕" charset="0"/>
              </a:rPr>
              <a:t>그런 다음 Idle 애니메이션을 선택하고 애니메이션 클립의 이름을 Idle로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1" name="그림 23" descr="C:/Users/Admin1/AppData/Roaming/PolarisOffice/ETemp/7956_23580608/fImage70252245724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7465" y="1364615"/>
            <a:ext cx="4070985" cy="1381125"/>
          </a:xfrm>
          <a:prstGeom prst="roundRect"/>
          <a:solidFill>
            <a:srgbClr val="EDEDED"/>
          </a:solidFill>
        </p:spPr>
      </p:pic>
      <p:pic>
        <p:nvPicPr>
          <p:cNvPr id="1182" name="그림 26" descr="C:/Users/Admin1/AppData/Roaming/PolarisOffice/ETemp/7956_23580608/fImage22421734441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381885" y="4470400"/>
            <a:ext cx="494030" cy="424815"/>
          </a:xfrm>
          <a:prstGeom prst="rect"/>
          <a:noFill/>
        </p:spPr>
      </p:pic>
      <p:pic>
        <p:nvPicPr>
          <p:cNvPr id="1183" name="그림 46" descr="C:/Users/Admin1/AppData/Roaming/PolarisOffice/ETemp/7956_23580608/fImage158992341478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0855" y="3731895"/>
            <a:ext cx="4165600" cy="1680845"/>
          </a:xfrm>
          <a:prstGeom prst="roundRect"/>
          <a:solidFill>
            <a:srgbClr val="EDEDED"/>
          </a:solidFill>
        </p:spPr>
      </p:pic>
      <p:sp>
        <p:nvSpPr>
          <p:cNvPr id="1184" name="텍스트 상자 49"/>
          <p:cNvSpPr txBox="1">
            <a:spLocks/>
          </p:cNvSpPr>
          <p:nvPr/>
        </p:nvSpPr>
        <p:spPr>
          <a:xfrm rot="0">
            <a:off x="6842125" y="5494655"/>
            <a:ext cx="41732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 Dreyar By M.Aure 오브젝트의 Transform을 초기화합니다.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>
            <a:off x="4696460" y="380365"/>
            <a:ext cx="28035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>
            <a:off x="6837045" y="4319905"/>
            <a:ext cx="436435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Running 애니메이션을 선택하고 In Place를 선택한 다음 Download합니다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Mma Kick 애니메이션도 함께 Download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그림 162" descr="C:/Users/Admin1/AppData/Roaming/PolarisOffice/ETemp/7956_23580608/fImage246873432742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03325" y="1405255"/>
            <a:ext cx="4183380" cy="1624965"/>
          </a:xfrm>
          <a:prstGeom prst="roundRect"/>
          <a:solidFill>
            <a:srgbClr val="EDEDED"/>
          </a:solidFill>
        </p:spPr>
      </p:pic>
      <p:pic>
        <p:nvPicPr>
          <p:cNvPr id="1169" name="그림 16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93800" y="3350260"/>
            <a:ext cx="4204970" cy="1612900"/>
          </a:xfrm>
          <a:prstGeom prst="roundRect"/>
          <a:solidFill>
            <a:srgbClr val="EDEDED"/>
          </a:solidFill>
        </p:spPr>
      </p:pic>
      <p:sp>
        <p:nvSpPr>
          <p:cNvPr id="1170" name="텍스트 상자 168"/>
          <p:cNvSpPr txBox="1">
            <a:spLocks/>
          </p:cNvSpPr>
          <p:nvPr/>
        </p:nvSpPr>
        <p:spPr>
          <a:xfrm rot="0">
            <a:off x="1181100" y="5153660"/>
            <a:ext cx="42144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mixamo에서 Mma Kick 애니메이션과 Running 애니메이션을 Download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2" name="그림 170" descr="C:/Users/Admin1/AppData/Roaming/PolarisOffice/ETemp/7956_23580608/fImage129080447971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7995" y="1409065"/>
            <a:ext cx="2099945" cy="2774315"/>
          </a:xfrm>
          <a:prstGeom prst="rect"/>
          <a:noFill/>
        </p:spPr>
      </p:pic>
      <p:pic>
        <p:nvPicPr>
          <p:cNvPr id="1173" name="그림 172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115425" y="1401445"/>
            <a:ext cx="2094230" cy="27635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378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 rot="0">
            <a:off x="6835775" y="5572125"/>
            <a:ext cx="41675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각각의 애니메이션을 Base Layer에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0" name="Rect 0"/>
          <p:cNvSpPr txBox="1">
            <a:spLocks/>
          </p:cNvSpPr>
          <p:nvPr/>
        </p:nvSpPr>
        <p:spPr>
          <a:xfrm rot="0">
            <a:off x="1184275" y="2285365"/>
            <a:ext cx="41675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애니메이션 파일을 유니티 프로젝트에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그림 173" descr="C:/Users/Admin1/AppData/Roaming/PolarisOffice/ETemp/7956_23580608/fImage22637449544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88085" y="1360805"/>
            <a:ext cx="2012950" cy="847725"/>
          </a:xfrm>
          <a:prstGeom prst="roundRect"/>
          <a:solidFill>
            <a:srgbClr val="EDEDED"/>
          </a:solidFill>
        </p:spPr>
      </p:pic>
      <p:pic>
        <p:nvPicPr>
          <p:cNvPr id="1176" name="그림 180" descr="C:/Users/Admin1/AppData/Roaming/PolarisOffice/ETemp/7956_23580608/fImage40644541726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93260" y="1361440"/>
            <a:ext cx="868680" cy="838835"/>
          </a:xfrm>
          <a:prstGeom prst="roundRect"/>
          <a:solidFill>
            <a:srgbClr val="EDEDED"/>
          </a:solidFill>
        </p:spPr>
      </p:pic>
      <p:pic>
        <p:nvPicPr>
          <p:cNvPr id="1177" name="그림 181" descr="C:/Users/Admin1/AppData/Roaming/PolarisOffice/ETemp/7956_23580608/fImage4159455477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437255" y="1361440"/>
            <a:ext cx="842645" cy="838835"/>
          </a:xfrm>
          <a:prstGeom prst="roundRect"/>
          <a:solidFill>
            <a:srgbClr val="EDEDED"/>
          </a:solidFill>
        </p:spPr>
      </p:pic>
      <p:pic>
        <p:nvPicPr>
          <p:cNvPr id="1178" name="그림 186" descr="C:/Users/Admin1/AppData/Roaming/PolarisOffice/ETemp/7956_23580608/fImage6171456153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3380105"/>
            <a:ext cx="4187825" cy="2066925"/>
          </a:xfrm>
          <a:prstGeom prst="roundRect"/>
          <a:solidFill>
            <a:srgbClr val="EDEDED"/>
          </a:solidFill>
        </p:spPr>
      </p:pic>
      <p:pic>
        <p:nvPicPr>
          <p:cNvPr id="1179" name="그림 189" descr="C:/Users/Admin1/AppData/Roaming/PolarisOffice/ETemp/7956_23580608/fImage40104711869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888605" y="1359535"/>
            <a:ext cx="3114040" cy="1784350"/>
          </a:xfrm>
          <a:prstGeom prst="roundRect"/>
          <a:solidFill>
            <a:srgbClr val="EDEDED"/>
          </a:solidFill>
        </p:spPr>
      </p:pic>
      <p:pic>
        <p:nvPicPr>
          <p:cNvPr id="1180" name="그림 190" descr="C:/Users/Admin1/AppData/Roaming/PolarisOffice/ETemp/7956_23580608/fImage40644729912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2389505"/>
            <a:ext cx="868045" cy="659765"/>
          </a:xfrm>
          <a:prstGeom prst="roundRect"/>
          <a:solidFill>
            <a:srgbClr val="EDEDED"/>
          </a:solidFill>
        </p:spPr>
      </p:pic>
      <p:pic>
        <p:nvPicPr>
          <p:cNvPr id="1181" name="그림 191" descr="C:/Users/Admin1/AppData/Roaming/PolarisOffice/ETemp/7956_23580608/fImage41594735667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5140" y="1497965"/>
            <a:ext cx="872490" cy="675640"/>
          </a:xfrm>
          <a:prstGeom prst="roundRect"/>
          <a:solidFill>
            <a:srgbClr val="EDEDED"/>
          </a:solidFill>
        </p:spPr>
      </p:pic>
      <p:sp>
        <p:nvSpPr>
          <p:cNvPr id="1188" name="텍스트 상자 204"/>
          <p:cNvSpPr txBox="1">
            <a:spLocks/>
          </p:cNvSpPr>
          <p:nvPr/>
        </p:nvSpPr>
        <p:spPr>
          <a:xfrm rot="0">
            <a:off x="1184275" y="5297170"/>
            <a:ext cx="41605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애니메이션을 선택한 다음 애니메이션 클립 이름을 각각의 애니메이션 이름으로 변경합니다.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1" name="그림 38" descr="C:/Users/Admin1/AppData/Roaming/PolarisOffice/ETemp/7956_23580608/fImage71452309358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95070" y="3088640"/>
            <a:ext cx="4165600" cy="981710"/>
          </a:xfrm>
          <a:prstGeom prst="roundRect"/>
          <a:solidFill>
            <a:srgbClr val="EDEDED"/>
          </a:solidFill>
        </p:spPr>
      </p:pic>
      <p:pic>
        <p:nvPicPr>
          <p:cNvPr id="1192" name="그림 41" descr="C:/Users/Admin1/AppData/Roaming/PolarisOffice/ETemp/7956_23580608/fImage66992316962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84910" y="4208780"/>
            <a:ext cx="4175760" cy="987425"/>
          </a:xfrm>
          <a:prstGeom prst="roundRect"/>
          <a:solidFill>
            <a:srgbClr val="EDEDED"/>
          </a:solidFill>
        </p:spPr>
      </p:pic>
      <p:pic>
        <p:nvPicPr>
          <p:cNvPr id="1193" name="그림 44" descr="C:/Users/Admin1/AppData/Roaming/PolarisOffice/ETemp/7956_23580608/fImage22421734441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593965" y="1786255"/>
            <a:ext cx="615315" cy="424815"/>
          </a:xfrm>
          <a:prstGeom prst="rect"/>
          <a:noFill/>
        </p:spPr>
      </p:pic>
      <p:pic>
        <p:nvPicPr>
          <p:cNvPr id="1194" name="그림 45" descr="C:/Users/Admin1/AppData/Roaming/PolarisOffice/ETemp/7956_23580608/fImage22421734441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588250" y="2619375"/>
            <a:ext cx="615315" cy="4248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14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