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438" r:id="rId12"/>
  </p:sldMasterIdLst>
  <p:notesMasterIdLst>
    <p:notesMasterId r:id="rId14"/>
  </p:notesMasterIdLst>
  <p:sldIdLst>
    <p:sldId id="296" r:id="rId16"/>
    <p:sldId id="318" r:id="rId18"/>
    <p:sldId id="316" r:id="rId19"/>
    <p:sldId id="297" r:id="rId21"/>
    <p:sldId id="319" r:id="rId23"/>
    <p:sldId id="321" r:id="rId25"/>
    <p:sldId id="322" r:id="rId27"/>
    <p:sldId id="323" r:id="rId29"/>
    <p:sldId id="324" r:id="rId31"/>
    <p:sldId id="325" r:id="rId33"/>
    <p:sldId id="326" r:id="rId35"/>
    <p:sldId id="327" r:id="rId37"/>
    <p:sldId id="328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8" Type="http://schemas.openxmlformats.org/officeDocument/2006/relationships/slide" Target="slides/slide13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9" Type="http://schemas.openxmlformats.org/officeDocument/2006/relationships/notesSlide" Target="../notesSlides/notesSlide1.xml"></Relationship><Relationship Id="rId16" Type="http://schemas.openxmlformats.org/officeDocument/2006/relationships/image" Target="../media/fImage22421734441.png"></Relationship><Relationship Id="rId17" Type="http://schemas.openxmlformats.org/officeDocument/2006/relationships/image" Target="../media/fImage2523819841.png"></Relationship><Relationship Id="rId18" Type="http://schemas.openxmlformats.org/officeDocument/2006/relationships/image" Target="../media/fImage214641998467.png"></Relationship><Relationship Id="rId19" Type="http://schemas.openxmlformats.org/officeDocument/2006/relationships/image" Target="../media/fImage61292016334.png"></Relationship><Relationship Id="rId20" Type="http://schemas.openxmlformats.org/officeDocument/2006/relationships/image" Target="../media/fImage68532026500.png"></Relationship><Relationship Id="rId2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8" Type="http://schemas.openxmlformats.org/officeDocument/2006/relationships/notesSlide" Target="../notesSlides/notesSlide10.xml"></Relationship><Relationship Id="rId9" Type="http://schemas.openxmlformats.org/officeDocument/2006/relationships/image" Target="../media/fImage209611836334.png"></Relationship><Relationship Id="rId10" Type="http://schemas.openxmlformats.org/officeDocument/2006/relationships/image" Target="../media/fImage1197515441.png"></Relationship><Relationship Id="rId11" Type="http://schemas.openxmlformats.org/officeDocument/2006/relationships/image" Target="../media/fImage123522408467.png"></Relationship><Relationship Id="rId12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8642446334.png"></Relationship><Relationship Id="rId3" Type="http://schemas.openxmlformats.org/officeDocument/2006/relationships/image" Target="../media/fImage269402456500.png"></Relationship><Relationship Id="rId4" Type="http://schemas.openxmlformats.org/officeDocument/2006/relationships/image" Target="../media/fImage155812479169.png"></Relationship><Relationship Id="rId5" Type="http://schemas.openxmlformats.org/officeDocument/2006/relationships/image" Target="../media/fImage269792485724.png"></Relationship><Relationship Id="rId6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210232669358.png"></Relationship><Relationship Id="rId5" Type="http://schemas.openxmlformats.org/officeDocument/2006/relationships/image" Target="../media/fImage2242172714464.png"></Relationship><Relationship Id="rId6" Type="http://schemas.openxmlformats.org/officeDocument/2006/relationships/image" Target="../media/fImage156882725705.png"></Relationship><Relationship Id="rId7" Type="http://schemas.openxmlformats.org/officeDocument/2006/relationships/notesSlide" Target="../notesSlides/notesSlide12.xml"></Relationship><Relationship Id="rId8" Type="http://schemas.openxmlformats.org/officeDocument/2006/relationships/image" Target="../media/fImage2695718241.png"></Relationship><Relationship Id="rId9" Type="http://schemas.openxmlformats.org/officeDocument/2006/relationships/image" Target="../media/fImage68212708467.png"></Relationship><Relationship Id="rId10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8092676334.png"></Relationship><Relationship Id="rId3" Type="http://schemas.openxmlformats.org/officeDocument/2006/relationships/image" Target="../media/fImage166552716500.png"></Relationship><Relationship Id="rId4" Type="http://schemas.openxmlformats.org/officeDocument/2006/relationships/image" Target="../media/fImage2242172714464.png"></Relationship><Relationship Id="rId5" Type="http://schemas.openxmlformats.org/officeDocument/2006/relationships/image" Target="../media/fImage140672729169.png"></Relationship><Relationship Id="rId6" Type="http://schemas.openxmlformats.org/officeDocument/2006/relationships/image" Target="../media/fImage101532735724.png"></Relationship><Relationship Id="rId7" Type="http://schemas.openxmlformats.org/officeDocument/2006/relationships/image" Target="../media/fImage419921741.png"></Relationship><Relationship Id="rId8" Type="http://schemas.openxmlformats.org/officeDocument/2006/relationships/image" Target="../media/fImage22421734441.png"></Relationship><Relationship Id="rId9" Type="http://schemas.openxmlformats.org/officeDocument/2006/relationships/notesSlide" Target="../notesSlides/notesSlide13.xml"></Relationship></Relationships>
</file>

<file path=ppt/slides/_rels/slide2.xml.rels><?xml version="1.0" encoding="UTF-8"?>
<Relationships xmlns="http://schemas.openxmlformats.org/package/2006/relationships"><Relationship Id="rId4" Type="http://schemas.openxmlformats.org/officeDocument/2006/relationships/image" Target="../media/fImage415713108145.png"></Relationship><Relationship Id="rId5" Type="http://schemas.openxmlformats.org/officeDocument/2006/relationships/notesSlide" Target="../notesSlides/notesSlide2.xml"></Relationship><Relationship Id="rId7" Type="http://schemas.openxmlformats.org/officeDocument/2006/relationships/image" Target="../media/fImage61292095724.png"></Relationship><Relationship Id="rId8" Type="http://schemas.openxmlformats.org/officeDocument/2006/relationships/image" Target="../media/fImage22421734441.png"></Relationship><Relationship Id="rId9" Type="http://schemas.openxmlformats.org/officeDocument/2006/relationships/image" Target="../media/fImage107032121478.png"></Relationship><Relationship Id="rId10" Type="http://schemas.openxmlformats.org/officeDocument/2006/relationships/image" Target="../media/fImage419921741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notesSlide" Target="../notesSlides/notesSlide3.xml"></Relationship><Relationship Id="rId9" Type="http://schemas.openxmlformats.org/officeDocument/2006/relationships/image" Target="../media/fImage22421734441.png"></Relationship><Relationship Id="rId15" Type="http://schemas.openxmlformats.org/officeDocument/2006/relationships/image" Target="../media/fImage287552149358.png"></Relationship><Relationship Id="rId16" Type="http://schemas.openxmlformats.org/officeDocument/2006/relationships/image" Target="../media/fImage211982156962.png"></Relationship><Relationship Id="rId17" Type="http://schemas.openxmlformats.org/officeDocument/2006/relationships/image" Target="../media/fImage68852174464.png"></Relationship><Relationship Id="rId18" Type="http://schemas.openxmlformats.org/officeDocument/2006/relationships/image" Target="../media/fImage68332195705.png"></Relationship><Relationship Id="rId1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17" Type="http://schemas.openxmlformats.org/officeDocument/2006/relationships/image" Target="../media/fImage190091338467.png"></Relationship><Relationship Id="rId18" Type="http://schemas.openxmlformats.org/officeDocument/2006/relationships/image" Target="../media/fImage223902269961.png"></Relationship><Relationship Id="rId19" Type="http://schemas.openxmlformats.org/officeDocument/2006/relationships/image" Target="../media/fImage978619541.png"></Relationship><Relationship Id="rId2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223902269961.png"></Relationship><Relationship Id="rId10" Type="http://schemas.openxmlformats.org/officeDocument/2006/relationships/image" Target="../media/fImage223902292995.png"></Relationship><Relationship Id="rId12" Type="http://schemas.openxmlformats.org/officeDocument/2006/relationships/image" Target="../media/fImage111081968467.png"></Relationship><Relationship Id="rId13" Type="http://schemas.openxmlformats.org/officeDocument/2006/relationships/image" Target="../media/fImage116421976334.png"></Relationship><Relationship Id="rId14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9" Type="http://schemas.openxmlformats.org/officeDocument/2006/relationships/image" Target="../media/fImage22421734441.png"></Relationship><Relationship Id="rId12" Type="http://schemas.openxmlformats.org/officeDocument/2006/relationships/image" Target="../media/fImage131531986500.png"></Relationship><Relationship Id="rId13" Type="http://schemas.openxmlformats.org/officeDocument/2006/relationships/image" Target="../media/fImage85581999169.png"></Relationship><Relationship Id="rId14" Type="http://schemas.openxmlformats.org/officeDocument/2006/relationships/image" Target="../media/fImage142582005724.png"></Relationship><Relationship Id="rId15" Type="http://schemas.openxmlformats.org/officeDocument/2006/relationships/image" Target="../media/fImage140302011478.png"></Relationship><Relationship Id="rId16" Type="http://schemas.openxmlformats.org/officeDocument/2006/relationships/image" Target="../media/fImage139462029358.png"></Relationship><Relationship Id="rId1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8" Type="http://schemas.openxmlformats.org/officeDocument/2006/relationships/image" Target="../media/fImage22390243153.png"></Relationship><Relationship Id="rId9" Type="http://schemas.openxmlformats.org/officeDocument/2006/relationships/image" Target="../media/fImage15348326292.png"></Relationship><Relationship Id="rId11" Type="http://schemas.openxmlformats.org/officeDocument/2006/relationships/image" Target="../media/fImage136462046962.png"></Relationship><Relationship Id="rId12" Type="http://schemas.openxmlformats.org/officeDocument/2006/relationships/image" Target="../media/fImage269532054464.png"></Relationship><Relationship Id="rId13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image" Target="../media/fImage176153339718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image" Target="../media/fImage207252535705.png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06162166334.png"></Relationship><Relationship Id="rId5" Type="http://schemas.openxmlformats.org/officeDocument/2006/relationships/notesSlide" Target="../notesSlides/notesSlide9.xml"></Relationship><Relationship Id="rId6" Type="http://schemas.openxmlformats.org/officeDocument/2006/relationships/image" Target="../media/fImage1191318041.png"></Relationship><Relationship Id="rId7" Type="http://schemas.openxmlformats.org/officeDocument/2006/relationships/image" Target="../media/fImage117371818467.png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46600" y="388620"/>
            <a:ext cx="31267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14820" y="3598545"/>
            <a:ext cx="41509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캐릭터의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 저장하기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폴더를 지정한 다음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7" name="텍스트 상자 77"/>
          <p:cNvSpPr txBox="1">
            <a:spLocks/>
          </p:cNvSpPr>
          <p:nvPr/>
        </p:nvSpPr>
        <p:spPr>
          <a:xfrm rot="0">
            <a:off x="1231900" y="4972050"/>
            <a:ext cx="41351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Ely By K.Atienza </a:t>
            </a:r>
            <a:r>
              <a:rPr lang="ko-KR" sz="1800">
                <a:latin typeface="맑은 고딕" charset="0"/>
                <a:ea typeface="맑은 고딕" charset="0"/>
              </a:rPr>
              <a:t>모델을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Materials에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불러오기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Extract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9" name="텍스트 상자 4"/>
          <p:cNvSpPr txBox="1">
            <a:spLocks/>
          </p:cNvSpPr>
          <p:nvPr/>
        </p:nvSpPr>
        <p:spPr>
          <a:xfrm rot="0">
            <a:off x="6813550" y="5525770"/>
            <a:ext cx="41522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Ely By K.Atienza 모델을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" descr="C:/Users/Admin1/AppData/Roaming/PolarisOffice/ETemp/17880_21030232/fImage2523819841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5420"/>
            <a:ext cx="4126230" cy="3351530"/>
          </a:xfrm>
          <a:prstGeom prst="roundRect"/>
          <a:solidFill>
            <a:srgbClr val="EDEDED"/>
          </a:solidFill>
        </p:spPr>
      </p:pic>
      <p:pic>
        <p:nvPicPr>
          <p:cNvPr id="1175" name="그림 4" descr="C:/Users/Admin1/AppData/Roaming/PolarisOffice/ETemp/17880_21030232/fImage214641998467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4143375" cy="2033270"/>
          </a:xfrm>
          <a:prstGeom prst="roundRect"/>
          <a:solidFill>
            <a:srgbClr val="EDEDED"/>
          </a:solidFill>
        </p:spPr>
      </p:pic>
      <p:pic>
        <p:nvPicPr>
          <p:cNvPr id="1176" name="그림 9" descr="C:/Users/Admin1/AppData/Roaming/PolarisOffice/ETemp/17880_21030232/fImage61292016334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9740" y="4410075"/>
            <a:ext cx="1485900" cy="1017270"/>
          </a:xfrm>
          <a:prstGeom prst="roundRect"/>
          <a:solidFill>
            <a:srgbClr val="EDEDED"/>
          </a:solidFill>
        </p:spPr>
      </p:pic>
      <p:pic>
        <p:nvPicPr>
          <p:cNvPr id="1177" name="그림 12" descr="C:/Users/Admin1/AppData/Roaming/PolarisOffice/ETemp/17880_21030232/fImage68532026500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9945" y="4410710"/>
            <a:ext cx="2507615" cy="1007745"/>
          </a:xfrm>
          <a:prstGeom prst="roundRect"/>
          <a:solidFill>
            <a:srgbClr val="EDEDED"/>
          </a:solidFill>
        </p:spPr>
      </p:pic>
      <p:pic>
        <p:nvPicPr>
          <p:cNvPr id="1173" name="그림 12" descr="C:/Users/Admin1/AppData/Roaming/PolarisOffice/ETemp/17880_21030232/fImage22421734441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41005" y="4754245"/>
            <a:ext cx="626745" cy="354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90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1232535" y="5233670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Attack 애니메이션 파일을 </a:t>
            </a:r>
            <a:r>
              <a:rPr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다음</a:t>
            </a:r>
            <a:r>
              <a:rPr sz="1800">
                <a:latin typeface="맑은 고딕" charset="0"/>
                <a:ea typeface="맑은 고딕" charset="0"/>
              </a:rPr>
              <a:t> Animation Type을 </a:t>
            </a:r>
            <a:r>
              <a:rPr sz="1800">
                <a:latin typeface="맑은 고딕" charset="0"/>
                <a:ea typeface="맑은 고딕" charset="0"/>
              </a:rPr>
              <a:t>Humanoid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3" name="그림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55420"/>
            <a:ext cx="4152265" cy="3609340"/>
          </a:xfrm>
          <a:prstGeom prst="roundRect"/>
          <a:solidFill>
            <a:srgbClr val="EDEDED"/>
          </a:solidFill>
        </p:spPr>
      </p:pic>
      <p:sp>
        <p:nvSpPr>
          <p:cNvPr id="1217" name="텍스트 상자 6"/>
          <p:cNvSpPr txBox="1">
            <a:spLocks/>
          </p:cNvSpPr>
          <p:nvPr/>
        </p:nvSpPr>
        <p:spPr>
          <a:xfrm rot="0">
            <a:off x="6830695" y="2922905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Skeleton Health Gauge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 지정하고 크기와 </a:t>
            </a:r>
            <a:r>
              <a:rPr lang="ko-KR" sz="1800">
                <a:latin typeface="맑은 고딕" charset="0"/>
                <a:ea typeface="맑은 고딕" charset="0"/>
              </a:rPr>
              <a:t>위</a:t>
            </a:r>
            <a:r>
              <a:rPr lang="ko-KR" sz="1800">
                <a:latin typeface="맑은 고딕" charset="0"/>
                <a:ea typeface="맑은 고딕" charset="0"/>
              </a:rPr>
              <a:t>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8" name="그림 7" descr="C:/Users/Admin1/AppData/Roaming/PolarisOffice/ETemp/30512_13752872/fImage119751544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8155" y="3996690"/>
            <a:ext cx="4129405" cy="1421765"/>
          </a:xfrm>
          <a:prstGeom prst="roundRect"/>
          <a:solidFill>
            <a:srgbClr val="EDEDED"/>
          </a:solidFill>
        </p:spPr>
      </p:pic>
      <p:sp>
        <p:nvSpPr>
          <p:cNvPr id="1219" name="텍스트 상자 10"/>
          <p:cNvSpPr txBox="1">
            <a:spLocks/>
          </p:cNvSpPr>
          <p:nvPr/>
        </p:nvSpPr>
        <p:spPr>
          <a:xfrm rot="0">
            <a:off x="6825615" y="5503545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Health Gauge Frame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0" name="그림 11" descr="C:/Users/Admin1/AppData/Roaming/PolarisOffice/ETemp/30512_13752872/fImage12352240846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55420"/>
            <a:ext cx="4126865" cy="13963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96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1241425" y="4380865"/>
            <a:ext cx="412559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Health </a:t>
            </a:r>
            <a:r>
              <a:rPr sz="1800">
                <a:latin typeface="맑은 고딕" charset="0"/>
                <a:ea typeface="맑은 고딕" charset="0"/>
              </a:rPr>
              <a:t>F</a:t>
            </a:r>
            <a:r>
              <a:rPr sz="1800">
                <a:latin typeface="맑은 고딕" charset="0"/>
                <a:ea typeface="맑은 고딕" charset="0"/>
              </a:rPr>
              <a:t>rame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Health Gauge Frame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1" name="텍스트 상자 15"/>
          <p:cNvSpPr txBox="1">
            <a:spLocks/>
          </p:cNvSpPr>
          <p:nvPr/>
        </p:nvSpPr>
        <p:spPr>
          <a:xfrm rot="0">
            <a:off x="6822440" y="4474210"/>
            <a:ext cx="4135120" cy="16941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Back Ground 텍스처를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sz="1800">
                <a:latin typeface="맑은 고딕" charset="0"/>
                <a:ea typeface="맑은 고딕" charset="0"/>
              </a:rPr>
              <a:t>Back Ground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3" name="그림 17" descr="C:/Users/Admin1/AppData/Roaming/PolarisOffice/ETemp/30512_13752872/fImage15864244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438275"/>
            <a:ext cx="4133850" cy="1878330"/>
          </a:xfrm>
          <a:prstGeom prst="roundRect"/>
          <a:solidFill>
            <a:srgbClr val="EDEDED"/>
          </a:solidFill>
        </p:spPr>
      </p:pic>
      <p:pic>
        <p:nvPicPr>
          <p:cNvPr id="1204" name="그림 20" descr="C:/Users/Admin1/AppData/Roaming/PolarisOffice/ETemp/30512_13752872/fImage26940245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479800"/>
            <a:ext cx="4135120" cy="861695"/>
          </a:xfrm>
          <a:prstGeom prst="roundRect"/>
          <a:solidFill>
            <a:srgbClr val="EDEDED"/>
          </a:solidFill>
        </p:spPr>
      </p:pic>
      <p:cxnSp>
        <p:nvCxnSpPr>
          <p:cNvPr id="1205" name="도형 23"/>
          <p:cNvCxnSpPr/>
          <p:nvPr/>
        </p:nvCxnSpPr>
        <p:spPr>
          <a:xfrm rot="0" flipV="1">
            <a:off x="8639810" y="1731010"/>
            <a:ext cx="2162810" cy="20339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6" name="그림 24" descr="C:/Users/Admin1/AppData/Roaming/PolarisOffice/ETemp/30512_13752872/fImage15581247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1449070"/>
            <a:ext cx="4147185" cy="1859280"/>
          </a:xfrm>
          <a:prstGeom prst="roundRect"/>
          <a:solidFill>
            <a:srgbClr val="EDEDED"/>
          </a:solidFill>
        </p:spPr>
      </p:pic>
      <p:pic>
        <p:nvPicPr>
          <p:cNvPr id="1207" name="그림 27" descr="C:/Users/Admin1/AppData/Roaming/PolarisOffice/ETemp/30512_13752872/fImage26979248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6820" y="3471545"/>
            <a:ext cx="4140200" cy="870585"/>
          </a:xfrm>
          <a:prstGeom prst="roundRect"/>
          <a:solidFill>
            <a:srgbClr val="EDEDED"/>
          </a:solidFill>
        </p:spPr>
      </p:pic>
      <p:cxnSp>
        <p:nvCxnSpPr>
          <p:cNvPr id="1208" name="도형 30"/>
          <p:cNvCxnSpPr/>
          <p:nvPr/>
        </p:nvCxnSpPr>
        <p:spPr>
          <a:xfrm rot="0" flipV="1">
            <a:off x="4152265" y="1722755"/>
            <a:ext cx="1076960" cy="21278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96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1" name="Rect 0"/>
          <p:cNvSpPr txBox="1">
            <a:spLocks/>
          </p:cNvSpPr>
          <p:nvPr/>
        </p:nvSpPr>
        <p:spPr>
          <a:xfrm rot="0">
            <a:off x="6822440" y="4483100"/>
            <a:ext cx="4126230" cy="16941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Boss Portrait 텍스처를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Skeleton Portrait 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3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4152900" cy="1741170"/>
          </a:xfrm>
          <a:prstGeom prst="roundRect"/>
          <a:solidFill>
            <a:srgbClr val="EDEDED"/>
          </a:solidFill>
        </p:spPr>
      </p:pic>
      <p:sp>
        <p:nvSpPr>
          <p:cNvPr id="1207" name="텍스트 상자 35"/>
          <p:cNvSpPr txBox="1">
            <a:spLocks/>
          </p:cNvSpPr>
          <p:nvPr/>
        </p:nvSpPr>
        <p:spPr>
          <a:xfrm rot="0">
            <a:off x="1234440" y="4473575"/>
            <a:ext cx="4142740" cy="169354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애니메이터 컨트롤러를 </a:t>
            </a:r>
            <a:r>
              <a:rPr sz="1800">
                <a:latin typeface="맑은 고딕" charset="0"/>
                <a:ea typeface="맑은 고딕" charset="0"/>
              </a:rPr>
              <a:t>선택하여</a:t>
            </a:r>
            <a:r>
              <a:rPr sz="1800">
                <a:latin typeface="맑은 고딕" charset="0"/>
                <a:ea typeface="맑은 고딕" charset="0"/>
              </a:rPr>
              <a:t> Base Layer에 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그러고</a:t>
            </a:r>
            <a:r>
              <a:rPr sz="1800">
                <a:latin typeface="맑은 고딕" charset="0"/>
                <a:ea typeface="맑은 고딕" charset="0"/>
              </a:rPr>
              <a:t> 나서 Project 폴더 아래에 있는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폴더에 Idle </a:t>
            </a:r>
            <a:r>
              <a:rPr sz="1800">
                <a:latin typeface="맑은 고딕" charset="0"/>
                <a:ea typeface="맑은 고딕" charset="0"/>
              </a:rPr>
              <a:t>애니메이션을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Base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Layer에</a:t>
            </a:r>
            <a:r>
              <a:rPr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그림 41" descr="C:/Users/Admin1/AppData/Roaming/PolarisOffice/ETemp/29284_23914776/fImage15688272570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9070"/>
            <a:ext cx="4135755" cy="1877060"/>
          </a:xfrm>
          <a:prstGeom prst="roundRect"/>
          <a:solidFill>
            <a:srgbClr val="EDEDED"/>
          </a:solidFill>
        </p:spPr>
      </p:pic>
      <p:pic>
        <p:nvPicPr>
          <p:cNvPr id="1211" name="그림 1" descr="C:/Users/Admin1/AppData/Roaming/PolarisOffice/ETemp/29284_23914776/fImage26957182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9740" y="3479800"/>
            <a:ext cx="4147820" cy="844550"/>
          </a:xfrm>
          <a:prstGeom prst="roundRect"/>
          <a:solidFill>
            <a:srgbClr val="EDEDED"/>
          </a:solidFill>
        </p:spPr>
      </p:pic>
      <p:cxnSp>
        <p:nvCxnSpPr>
          <p:cNvPr id="1205" name="Rect 0"/>
          <p:cNvCxnSpPr/>
          <p:nvPr/>
        </p:nvCxnSpPr>
        <p:spPr>
          <a:xfrm rot="0" flipV="1">
            <a:off x="8975725" y="1731010"/>
            <a:ext cx="1827530" cy="19564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2" name="그림 9" descr="C:/Users/Admin1/AppData/Roaming/PolarisOffice/ETemp/29284_23914776/fImage6821270846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355975"/>
            <a:ext cx="4144010" cy="986155"/>
          </a:xfrm>
          <a:prstGeom prst="roundRect"/>
          <a:solidFill>
            <a:srgbClr val="EDEDED"/>
          </a:solidFill>
        </p:spPr>
      </p:pic>
      <p:pic>
        <p:nvPicPr>
          <p:cNvPr id="1209" name="그림 4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68625" y="2952115"/>
            <a:ext cx="662940" cy="483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302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1" name="Rect 0"/>
          <p:cNvSpPr txBox="1">
            <a:spLocks/>
          </p:cNvSpPr>
          <p:nvPr/>
        </p:nvSpPr>
        <p:spPr>
          <a:xfrm rot="0">
            <a:off x="6831330" y="3225165"/>
            <a:ext cx="4117340" cy="94424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Canvas 오브젝트의 </a:t>
            </a:r>
            <a:r>
              <a:rPr sz="1800">
                <a:latin typeface="맑은 고딕" charset="0"/>
                <a:ea typeface="맑은 고딕" charset="0"/>
              </a:rPr>
              <a:t>Render</a:t>
            </a:r>
            <a:r>
              <a:rPr sz="1800">
                <a:latin typeface="맑은 고딕" charset="0"/>
                <a:ea typeface="맑은 고딕" charset="0"/>
              </a:rPr>
              <a:t> Mode를 Screen Space - </a:t>
            </a:r>
            <a:r>
              <a:rPr sz="1800">
                <a:latin typeface="맑은 고딕" charset="0"/>
                <a:ea typeface="맑은 고딕" charset="0"/>
              </a:rPr>
              <a:t>Camera</a:t>
            </a:r>
            <a:r>
              <a:rPr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7" name="Rect 0"/>
          <p:cNvSpPr txBox="1">
            <a:spLocks/>
          </p:cNvSpPr>
          <p:nvPr/>
        </p:nvSpPr>
        <p:spPr>
          <a:xfrm rot="0">
            <a:off x="1240790" y="4473575"/>
            <a:ext cx="4143375" cy="16941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애니메이터 컨트롤러를 </a:t>
            </a:r>
            <a:r>
              <a:rPr sz="1800">
                <a:latin typeface="맑은 고딕" charset="0"/>
                <a:ea typeface="맑은 고딕" charset="0"/>
              </a:rPr>
              <a:t>선택하여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Base</a:t>
            </a:r>
            <a:r>
              <a:rPr sz="1800">
                <a:latin typeface="맑은 고딕" charset="0"/>
                <a:ea typeface="맑은 고딕" charset="0"/>
              </a:rPr>
              <a:t> Layer에 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Project</a:t>
            </a:r>
            <a:r>
              <a:rPr sz="1800">
                <a:latin typeface="맑은 고딕" charset="0"/>
                <a:ea typeface="맑은 고딕" charset="0"/>
              </a:rPr>
              <a:t> 폴더 아래에 있는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Attack 애니메이션을 </a:t>
            </a:r>
            <a:r>
              <a:rPr sz="1800">
                <a:latin typeface="맑은 고딕" charset="0"/>
                <a:ea typeface="맑은 고딕" charset="0"/>
              </a:rPr>
              <a:t>Base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Layer에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2" name="그림 4" descr="C:/Users/Admin1/AppData/Roaming/PolarisOffice/ETemp/29284_23914776/fImage6809267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359150"/>
            <a:ext cx="4135120" cy="974090"/>
          </a:xfrm>
          <a:prstGeom prst="roundRect"/>
          <a:solidFill>
            <a:srgbClr val="EDEDED"/>
          </a:solidFill>
        </p:spPr>
      </p:pic>
      <p:pic>
        <p:nvPicPr>
          <p:cNvPr id="1213" name="그림 12" descr="C:/Users/Admin1/AppData/Roaming/PolarisOffice/ETemp/29284_23914776/fImage1665527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7165"/>
            <a:ext cx="4126865" cy="1748790"/>
          </a:xfrm>
          <a:prstGeom prst="roundRect"/>
          <a:solidFill>
            <a:srgbClr val="EDEDED"/>
          </a:solidFill>
        </p:spPr>
      </p:pic>
      <p:pic>
        <p:nvPicPr>
          <p:cNvPr id="1209" name="Picture " descr="C:/Users/Admin1/AppData/Roaming/PolarisOffice/ETemp/29284_23914776/fImage224217271446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68625" y="2952115"/>
            <a:ext cx="663575" cy="483870"/>
          </a:xfrm>
          <a:prstGeom prst="rect"/>
          <a:noFill/>
        </p:spPr>
      </p:pic>
      <p:pic>
        <p:nvPicPr>
          <p:cNvPr id="1214" name="그림 15" descr="C:/Users/Admin1/AppData/Roaming/PolarisOffice/ETemp/29284_23914776/fImage14067272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4135120" cy="1663065"/>
          </a:xfrm>
          <a:prstGeom prst="roundRect"/>
          <a:solidFill>
            <a:srgbClr val="EDEDED"/>
          </a:solidFill>
        </p:spPr>
      </p:pic>
      <p:pic>
        <p:nvPicPr>
          <p:cNvPr id="1215" name="그림 18" descr="C:/Users/Admin1/AppData/Roaming/PolarisOffice/ETemp/29284_23914776/fImage1015327357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4281805"/>
            <a:ext cx="1456055" cy="1084580"/>
          </a:xfrm>
          <a:prstGeom prst="roundRect"/>
          <a:solidFill>
            <a:srgbClr val="EDEDED"/>
          </a:solidFill>
        </p:spPr>
      </p:pic>
      <p:pic>
        <p:nvPicPr>
          <p:cNvPr id="1216" name="그림 21" descr="C:/Users/Admin1/AppData/Roaming/PolarisOffice/ETemp/29284_23914776/fImage4199217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98510" y="4271645"/>
            <a:ext cx="2550160" cy="1106170"/>
          </a:xfrm>
          <a:prstGeom prst="roundRect"/>
          <a:solidFill>
            <a:srgbClr val="EDEDED"/>
          </a:solidFill>
        </p:spPr>
      </p:pic>
      <p:pic>
        <p:nvPicPr>
          <p:cNvPr id="1217" name="그림 22" descr="C:/Users/Admin1/AppData/Roaming/PolarisOffice/ETemp/29284_23914776/fImage224217344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80680" y="4650740"/>
            <a:ext cx="628015" cy="356235"/>
          </a:xfrm>
          <a:prstGeom prst="rect"/>
          <a:noFill/>
        </p:spPr>
      </p:pic>
      <p:sp>
        <p:nvSpPr>
          <p:cNvPr id="1218" name="텍스트 상자 23"/>
          <p:cNvSpPr txBox="1">
            <a:spLocks/>
          </p:cNvSpPr>
          <p:nvPr/>
        </p:nvSpPr>
        <p:spPr>
          <a:xfrm rot="0">
            <a:off x="6833870" y="5502275"/>
            <a:ext cx="4123690" cy="6743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Erika Archer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New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Controller를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7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76" name="그림 1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4126865" cy="3635375"/>
          </a:xfrm>
          <a:prstGeom prst="roundRect"/>
          <a:solidFill>
            <a:srgbClr val="EDEDED"/>
          </a:solidFill>
        </p:spPr>
      </p:pic>
      <p:sp>
        <p:nvSpPr>
          <p:cNvPr id="1177" name="텍스트 상자 16"/>
          <p:cNvSpPr txBox="1">
            <a:spLocks/>
          </p:cNvSpPr>
          <p:nvPr/>
        </p:nvSpPr>
        <p:spPr>
          <a:xfrm rot="0">
            <a:off x="1231900" y="5283835"/>
            <a:ext cx="4135755" cy="9620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sz="1800">
                <a:latin typeface="맑은 고딕" charset="0"/>
                <a:ea typeface="맑은 고딕" charset="0"/>
              </a:rPr>
              <a:t>Project 폴더 아래에 있는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폴더에 Animator Controller를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9" name="그림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1421765" cy="1104265"/>
          </a:xfrm>
          <a:prstGeom prst="roundRect"/>
          <a:solidFill>
            <a:srgbClr val="EDEDED"/>
          </a:solidFill>
        </p:spPr>
      </p:pic>
      <p:sp>
        <p:nvSpPr>
          <p:cNvPr id="1181" name="텍스트 상자 30"/>
          <p:cNvSpPr txBox="1">
            <a:spLocks/>
          </p:cNvSpPr>
          <p:nvPr/>
        </p:nvSpPr>
        <p:spPr>
          <a:xfrm rot="0">
            <a:off x="6812280" y="2621915"/>
            <a:ext cx="415417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Ely By K.Atienza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New Animator </a:t>
            </a:r>
            <a:r>
              <a:rPr lang="ko-KR" sz="1800">
                <a:latin typeface="맑은 고딕" charset="0"/>
                <a:ea typeface="맑은 고딕" charset="0"/>
              </a:rPr>
              <a:t>Controller를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3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3703955"/>
            <a:ext cx="4126865" cy="1723390"/>
          </a:xfrm>
          <a:prstGeom prst="roundRect"/>
          <a:solidFill>
            <a:srgbClr val="EDEDED"/>
          </a:solidFill>
        </p:spPr>
      </p:pic>
      <p:sp>
        <p:nvSpPr>
          <p:cNvPr id="1183" name="텍스트 상자 34"/>
          <p:cNvSpPr txBox="1">
            <a:spLocks/>
          </p:cNvSpPr>
          <p:nvPr/>
        </p:nvSpPr>
        <p:spPr>
          <a:xfrm rot="0">
            <a:off x="6830695" y="5560060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Main Camera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4" name="그림 10" descr="C:/Users/Admin1/AppData/Roaming/PolarisOffice/ETemp/29284_23914776/fImage419921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07400" y="1446530"/>
            <a:ext cx="2550795" cy="1106170"/>
          </a:xfrm>
          <a:prstGeom prst="roundRect"/>
          <a:solidFill>
            <a:srgbClr val="EDEDED"/>
          </a:solidFill>
        </p:spPr>
      </p:pic>
      <p:pic>
        <p:nvPicPr>
          <p:cNvPr id="1180" name="그림 29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89570" y="1816735"/>
            <a:ext cx="627380" cy="3556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69130" y="388620"/>
            <a:ext cx="32410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텍스트 상자 13"/>
          <p:cNvSpPr txBox="1">
            <a:spLocks/>
          </p:cNvSpPr>
          <p:nvPr/>
        </p:nvSpPr>
        <p:spPr>
          <a:xfrm rot="0">
            <a:off x="1236345" y="5266690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Erika Archer 모델을 선택한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Materials에 Textures를 불러오기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3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0020"/>
            <a:ext cx="4135120" cy="3695065"/>
          </a:xfrm>
          <a:prstGeom prst="roundRect"/>
          <a:solidFill>
            <a:srgbClr val="EDEDED"/>
          </a:solidFill>
        </p:spPr>
      </p:pic>
      <p:pic>
        <p:nvPicPr>
          <p:cNvPr id="1192" name="그림 38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21130"/>
            <a:ext cx="4135120" cy="1835150"/>
          </a:xfrm>
          <a:prstGeom prst="roundRect"/>
          <a:solidFill>
            <a:srgbClr val="EDEDED"/>
          </a:solidFill>
        </p:spPr>
      </p:pic>
      <p:sp>
        <p:nvSpPr>
          <p:cNvPr id="1193" name="텍스트 상자 41"/>
          <p:cNvSpPr txBox="1">
            <a:spLocks/>
          </p:cNvSpPr>
          <p:nvPr/>
        </p:nvSpPr>
        <p:spPr>
          <a:xfrm rot="0">
            <a:off x="6823710" y="3340735"/>
            <a:ext cx="4133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캐릭터의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 </a:t>
            </a:r>
            <a:r>
              <a:rPr lang="ko-KR" sz="1800">
                <a:latin typeface="맑은 고딕" charset="0"/>
                <a:ea typeface="맑은 고딕" charset="0"/>
              </a:rPr>
              <a:t>저장하기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폴더를</a:t>
            </a:r>
            <a:r>
              <a:rPr lang="ko-KR" sz="1800">
                <a:latin typeface="맑은 고딕" charset="0"/>
                <a:ea typeface="맑은 고딕" charset="0"/>
              </a:rPr>
              <a:t> 지정한 다음 </a:t>
            </a:r>
            <a:r>
              <a:rPr lang="ko-KR" sz="1800">
                <a:latin typeface="맑은 고딕" charset="0"/>
                <a:ea typeface="맑은 고딕" charset="0"/>
              </a:rPr>
              <a:t>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4" name="그림 4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32800" y="4427220"/>
            <a:ext cx="2524760" cy="1042670"/>
          </a:xfrm>
          <a:prstGeom prst="roundRect"/>
          <a:solidFill>
            <a:srgbClr val="EDEDED"/>
          </a:solidFill>
        </p:spPr>
      </p:pic>
      <p:sp>
        <p:nvSpPr>
          <p:cNvPr id="1195" name="텍스트 상자 45"/>
          <p:cNvSpPr txBox="1">
            <a:spLocks/>
          </p:cNvSpPr>
          <p:nvPr/>
        </p:nvSpPr>
        <p:spPr>
          <a:xfrm rot="0">
            <a:off x="6822440" y="5542915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Erika Archer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4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4422775"/>
            <a:ext cx="1464945" cy="1056005"/>
          </a:xfrm>
          <a:prstGeom prst="roundRect"/>
          <a:solidFill>
            <a:srgbClr val="EDEDED"/>
          </a:solidFill>
        </p:spPr>
      </p:pic>
      <p:pic>
        <p:nvPicPr>
          <p:cNvPr id="1197" name="그림 49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49895" y="4771390"/>
            <a:ext cx="626745" cy="354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>
            <a:off x="4280535" y="405130"/>
            <a:ext cx="36264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7" name="텍스트 상자 24"/>
          <p:cNvSpPr txBox="1">
            <a:spLocks/>
          </p:cNvSpPr>
          <p:nvPr/>
        </p:nvSpPr>
        <p:spPr>
          <a:xfrm rot="0">
            <a:off x="1249680" y="4646295"/>
            <a:ext cx="413448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Ely By K.Atienza </a:t>
            </a:r>
            <a:r>
              <a:rPr lang="ko-KR" sz="1800">
                <a:latin typeface="맑은 고딕" charset="0"/>
                <a:ea typeface="맑은 고딕" charset="0"/>
              </a:rPr>
              <a:t>모델을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 Rig에 Animation Type을 </a:t>
            </a:r>
            <a:r>
              <a:rPr lang="ko-KR" sz="1800">
                <a:latin typeface="맑은 고딕" charset="0"/>
                <a:ea typeface="맑은 고딕" charset="0"/>
              </a:rPr>
              <a:t>Humanoid로</a:t>
            </a:r>
            <a:r>
              <a:rPr lang="ko-KR" sz="1800">
                <a:latin typeface="맑은 고딕" charset="0"/>
                <a:ea typeface="맑은 고딕" charset="0"/>
              </a:rPr>
              <a:t> 설정하고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4"/>
          <p:cNvSpPr txBox="1">
            <a:spLocks/>
          </p:cNvSpPr>
          <p:nvPr/>
        </p:nvSpPr>
        <p:spPr>
          <a:xfrm rot="0">
            <a:off x="6822440" y="519176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UI에서 Image를 </a:t>
            </a:r>
            <a:r>
              <a:rPr lang="ko-KR" sz="1800">
                <a:latin typeface="맑은 고딕" charset="0"/>
                <a:ea typeface="맑은 고딕" charset="0"/>
              </a:rPr>
              <a:t>생성한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ack</a:t>
            </a:r>
            <a:r>
              <a:rPr lang="ko-KR" sz="1800">
                <a:latin typeface="맑은 고딕" charset="0"/>
                <a:ea typeface="맑은 고딕" charset="0"/>
              </a:rPr>
              <a:t> Ground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5" name="그림 4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7165"/>
            <a:ext cx="4135120" cy="3006725"/>
          </a:xfrm>
          <a:prstGeom prst="roundRect"/>
          <a:solidFill>
            <a:srgbClr val="EDEDED"/>
          </a:solidFill>
        </p:spPr>
      </p:pic>
      <p:pic>
        <p:nvPicPr>
          <p:cNvPr id="1186" name="그림 1" descr="C:/Users/Admin1/AppData/Roaming/PolarisOffice/ETemp/27664_7083024/fImage22390226996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2722880" cy="3557905"/>
          </a:xfrm>
          <a:prstGeom prst="roundRect"/>
          <a:solidFill>
            <a:srgbClr val="EDEDED"/>
          </a:solidFill>
        </p:spPr>
      </p:pic>
      <p:pic>
        <p:nvPicPr>
          <p:cNvPr id="1187" name="그림 2" descr="C:/Users/Admin1/AppData/Roaming/PolarisOffice/ETemp/27664_7083024/fImage978619541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73590" y="2394585"/>
            <a:ext cx="1275080" cy="16370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1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6822440" y="519176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UI에서 Image를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Health Gauge Frame이라는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5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2713990" cy="3557270"/>
          </a:xfrm>
          <a:prstGeom prst="roundRect"/>
          <a:solidFill>
            <a:srgbClr val="EDEDED"/>
          </a:solidFill>
        </p:spPr>
      </p:pic>
      <p:sp>
        <p:nvSpPr>
          <p:cNvPr id="1188" name="텍스트 상자 64"/>
          <p:cNvSpPr txBox="1">
            <a:spLocks/>
          </p:cNvSpPr>
          <p:nvPr/>
        </p:nvSpPr>
        <p:spPr>
          <a:xfrm rot="0">
            <a:off x="1235075" y="5185410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Image를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Skeleton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Health</a:t>
            </a:r>
            <a:r>
              <a:rPr lang="ko-KR" sz="1800">
                <a:latin typeface="맑은 고딕" charset="0"/>
                <a:ea typeface="맑은 고딕" charset="0"/>
              </a:rPr>
              <a:t> Gauge라는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9" name="그림 65" descr="C:/Users/Admin1/AppData/Roaming/PolarisOffice/ETemp/27664_7083024/fImage223902292995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2593975" cy="3557905"/>
          </a:xfrm>
          <a:prstGeom prst="roundRect"/>
          <a:solidFill>
            <a:srgbClr val="EDEDED"/>
          </a:solidFill>
        </p:spPr>
      </p:pic>
      <p:pic>
        <p:nvPicPr>
          <p:cNvPr id="1191" name="그림 5" descr="C:/Users/Admin1/AppData/Roaming/PolarisOffice/ETemp/27664_7083024/fImage11108196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65905" y="2420620"/>
            <a:ext cx="1318260" cy="1602740"/>
          </a:xfrm>
          <a:prstGeom prst="roundRect"/>
          <a:solidFill>
            <a:srgbClr val="EDEDED"/>
          </a:solidFill>
        </p:spPr>
      </p:pic>
      <p:pic>
        <p:nvPicPr>
          <p:cNvPr id="1192" name="그림 8" descr="C:/Users/Admin1/AppData/Roaming/PolarisOffice/ETemp/27664_7083024/fImage11642197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8340" y="2273935"/>
            <a:ext cx="1368425" cy="18872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7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7" name="Rect 0"/>
          <p:cNvSpPr txBox="1">
            <a:spLocks/>
          </p:cNvSpPr>
          <p:nvPr/>
        </p:nvSpPr>
        <p:spPr>
          <a:xfrm rot="0">
            <a:off x="1249680" y="275844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Skeleton을 월드 공간에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6831330" y="295211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Skeleton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 </a:t>
            </a:r>
            <a:r>
              <a:rPr lang="ko-KR" sz="1800">
                <a:latin typeface="맑은 고딕" charset="0"/>
                <a:ea typeface="맑은 고딕" charset="0"/>
              </a:rPr>
              <a:t>회</a:t>
            </a:r>
            <a:r>
              <a:rPr lang="ko-KR" sz="1800">
                <a:latin typeface="맑은 고딕" charset="0"/>
                <a:ea typeface="맑은 고딕" charset="0"/>
              </a:rPr>
              <a:t>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설정한 다음 크기 값을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8" name="텍스트 상자 14"/>
          <p:cNvSpPr txBox="1">
            <a:spLocks/>
          </p:cNvSpPr>
          <p:nvPr/>
        </p:nvSpPr>
        <p:spPr>
          <a:xfrm rot="0">
            <a:off x="1243330" y="5527040"/>
            <a:ext cx="41332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Ely By K.Atienza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8" name="그림 1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6690"/>
            <a:ext cx="1421765" cy="1223010"/>
          </a:xfrm>
          <a:prstGeom prst="roundRect"/>
          <a:solidFill>
            <a:srgbClr val="EDEDED"/>
          </a:solidFill>
        </p:spPr>
      </p:pic>
      <p:pic>
        <p:nvPicPr>
          <p:cNvPr id="1199" name="그림 14" descr="C:/Users/Admin1/AppData/Roaming/PolarisOffice/ETemp/30512_13752872/fImage85581999169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90825" y="1455420"/>
            <a:ext cx="2585720" cy="1224915"/>
          </a:xfrm>
          <a:prstGeom prst="roundRect"/>
          <a:solidFill>
            <a:srgbClr val="EDEDED"/>
          </a:solidFill>
        </p:spPr>
      </p:pic>
      <p:pic>
        <p:nvPicPr>
          <p:cNvPr id="1194" name="그림 77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12670" y="1844040"/>
            <a:ext cx="798195" cy="457200"/>
          </a:xfrm>
          <a:prstGeom prst="rect"/>
          <a:noFill/>
        </p:spPr>
      </p:pic>
      <p:pic>
        <p:nvPicPr>
          <p:cNvPr id="1200" name="그림 1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3824605"/>
            <a:ext cx="4133850" cy="1628140"/>
          </a:xfrm>
          <a:prstGeom prst="roundRect"/>
          <a:solidFill>
            <a:srgbClr val="EDEDED"/>
          </a:solidFill>
        </p:spPr>
      </p:pic>
      <p:pic>
        <p:nvPicPr>
          <p:cNvPr id="1201" name="그림 20" descr="C:/Users/Admin1/AppData/Roaming/PolarisOffice/ETemp/30512_13752872/fImage140302011478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7520" y="1447165"/>
            <a:ext cx="4130675" cy="1448435"/>
          </a:xfrm>
          <a:prstGeom prst="roundRect"/>
          <a:solidFill>
            <a:srgbClr val="EDEDED"/>
          </a:solidFill>
        </p:spPr>
      </p:pic>
      <p:pic>
        <p:nvPicPr>
          <p:cNvPr id="1202" name="그림 23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6410" y="4013835"/>
            <a:ext cx="4121150" cy="1447800"/>
          </a:xfrm>
          <a:prstGeom prst="roundRect"/>
          <a:solidFill>
            <a:srgbClr val="EDEDED"/>
          </a:solidFill>
        </p:spPr>
      </p:pic>
      <p:sp>
        <p:nvSpPr>
          <p:cNvPr id="1203" name="텍스트 상자 26"/>
          <p:cNvSpPr txBox="1">
            <a:spLocks/>
          </p:cNvSpPr>
          <p:nvPr/>
        </p:nvSpPr>
        <p:spPr>
          <a:xfrm rot="0">
            <a:off x="6827520" y="5521325"/>
            <a:ext cx="41382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Erika Archer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7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99" name="그림 9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55420"/>
            <a:ext cx="2653665" cy="3549015"/>
          </a:xfrm>
          <a:prstGeom prst="roundRect"/>
          <a:solidFill>
            <a:srgbClr val="EDEDED"/>
          </a:solidFill>
        </p:spPr>
      </p:pic>
      <p:sp>
        <p:nvSpPr>
          <p:cNvPr id="1200" name="텍스트 상자 100"/>
          <p:cNvSpPr txBox="1">
            <a:spLocks/>
          </p:cNvSpPr>
          <p:nvPr/>
        </p:nvSpPr>
        <p:spPr>
          <a:xfrm rot="0">
            <a:off x="1235075" y="519430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UI에서 Image를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Skeleton</a:t>
            </a:r>
            <a:r>
              <a:rPr lang="ko-KR" sz="1800">
                <a:latin typeface="맑은 고딕" charset="0"/>
                <a:ea typeface="맑은 고딕" charset="0"/>
              </a:rPr>
              <a:t> Portrait 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01" descr="C:/Users/Admin1/AppData/Roaming/PolarisOffice/ETemp/27664_7083024/fImage15348326292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4127500" cy="1835785"/>
          </a:xfrm>
          <a:prstGeom prst="roundRect"/>
          <a:solidFill>
            <a:srgbClr val="EDEDED"/>
          </a:solidFill>
        </p:spPr>
      </p:pic>
      <p:sp>
        <p:nvSpPr>
          <p:cNvPr id="1203" name="텍스트 상자 107"/>
          <p:cNvSpPr txBox="1">
            <a:spLocks/>
          </p:cNvSpPr>
          <p:nvPr/>
        </p:nvSpPr>
        <p:spPr>
          <a:xfrm rot="0">
            <a:off x="6822440" y="4457065"/>
            <a:ext cx="4126230" cy="169354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Health Line 텍스처를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Skeleton Health Gauge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5" name="그림 27" descr="C:/Users/Admin1/AppData/Roaming/PolarisOffice/ETemp/27664_7083024/fImage136462046962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96690" y="2385695"/>
            <a:ext cx="1380490" cy="1715135"/>
          </a:xfrm>
          <a:prstGeom prst="roundRect"/>
          <a:solidFill>
            <a:srgbClr val="EDEDED"/>
          </a:solidFill>
        </p:spPr>
      </p:pic>
      <p:pic>
        <p:nvPicPr>
          <p:cNvPr id="1206" name="그림 30" descr="C:/Users/Admin1/AppData/Roaming/PolarisOffice/ETemp/27664_7083024/fImage26953205446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462655"/>
            <a:ext cx="4117975" cy="861695"/>
          </a:xfrm>
          <a:prstGeom prst="roundRect"/>
          <a:solidFill>
            <a:srgbClr val="EDEDED"/>
          </a:solidFill>
        </p:spPr>
      </p:pic>
      <p:cxnSp>
        <p:nvCxnSpPr>
          <p:cNvPr id="1204" name="도형 108"/>
          <p:cNvCxnSpPr/>
          <p:nvPr/>
        </p:nvCxnSpPr>
        <p:spPr>
          <a:xfrm rot="0" flipV="1">
            <a:off x="10078085" y="1713865"/>
            <a:ext cx="724535" cy="21113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83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0" name="텍스트 상자 113"/>
          <p:cNvSpPr txBox="1">
            <a:spLocks/>
          </p:cNvSpPr>
          <p:nvPr/>
        </p:nvSpPr>
        <p:spPr>
          <a:xfrm>
            <a:off x="6813550" y="4490720"/>
            <a:ext cx="4153535" cy="169354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Character Health Gauge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있는 Image 컴포넌트를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다음</a:t>
            </a:r>
            <a:r>
              <a:rPr sz="1800">
                <a:latin typeface="맑은 고딕" charset="0"/>
                <a:ea typeface="맑은 고딕" charset="0"/>
              </a:rPr>
              <a:t> Image Type과 Fill Method를 </a:t>
            </a:r>
            <a:r>
              <a:rPr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47165"/>
            <a:ext cx="4135120" cy="2842895"/>
          </a:xfrm>
          <a:prstGeom prst="roundRect"/>
          <a:solidFill>
            <a:srgbClr val="EDEDED"/>
          </a:solidFill>
        </p:spPr>
      </p:pic>
      <p:sp>
        <p:nvSpPr>
          <p:cNvPr id="1202" name="텍스트 상자 1"/>
          <p:cNvSpPr txBox="1">
            <a:spLocks/>
          </p:cNvSpPr>
          <p:nvPr/>
        </p:nvSpPr>
        <p:spPr>
          <a:xfrm rot="0">
            <a:off x="1223010" y="523367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Idle 애니메이션 파일을 </a:t>
            </a:r>
            <a:r>
              <a:rPr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다음</a:t>
            </a:r>
            <a:r>
              <a:rPr sz="1800">
                <a:latin typeface="맑은 고딕" charset="0"/>
                <a:ea typeface="맑은 고딕" charset="0"/>
              </a:rPr>
              <a:t> Animation Type을 </a:t>
            </a:r>
            <a:r>
              <a:rPr sz="1800">
                <a:latin typeface="맑은 고딕" charset="0"/>
                <a:ea typeface="맑은 고딕" charset="0"/>
              </a:rPr>
              <a:t>Humanoid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3" name="그림 2" descr="C:/Users/Admin1/AppData/Roaming/PolarisOffice/ETemp/22404_22534112/fImage20725253570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38275"/>
            <a:ext cx="4144010" cy="36182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90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1234440" y="524192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Erika Archer 모델을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Rig에 Animation Type을 </a:t>
            </a:r>
            <a:r>
              <a:rPr lang="ko-KR" sz="1800">
                <a:latin typeface="맑은 고딕" charset="0"/>
                <a:ea typeface="맑은 고딕" charset="0"/>
              </a:rPr>
              <a:t>Humanoid로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22440" y="5524500"/>
            <a:ext cx="4126230" cy="6692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Skeleton Portrait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크기와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위</a:t>
            </a:r>
            <a:r>
              <a:rPr lang="ko-KR" sz="1800">
                <a:latin typeface="맑은 고딕" charset="0"/>
                <a:ea typeface="맑은 고딕" charset="0"/>
              </a:rPr>
              <a:t>치</a:t>
            </a:r>
            <a:r>
              <a:rPr lang="ko-KR" sz="1800">
                <a:latin typeface="맑은 고딕" charset="0"/>
                <a:ea typeface="맑은 고딕" charset="0"/>
              </a:rPr>
              <a:t>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2" name="그림 7" descr="C:/Users/Admin1/AppData/Roaming/PolarisOffice/ETemp/22404_22534112/fImage20616216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4144645" cy="3609340"/>
          </a:xfrm>
          <a:prstGeom prst="roundRect"/>
          <a:solidFill>
            <a:srgbClr val="EDEDED"/>
          </a:solidFill>
        </p:spPr>
      </p:pic>
      <p:sp>
        <p:nvSpPr>
          <p:cNvPr id="1205" name="텍스트 상자 19"/>
          <p:cNvSpPr txBox="1">
            <a:spLocks/>
          </p:cNvSpPr>
          <p:nvPr/>
        </p:nvSpPr>
        <p:spPr>
          <a:xfrm rot="0">
            <a:off x="6822440" y="3123565"/>
            <a:ext cx="4143375" cy="6591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Back Ground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앵커</a:t>
            </a:r>
            <a:r>
              <a:rPr sz="1800">
                <a:latin typeface="맑은 고딕" charset="0"/>
                <a:ea typeface="맑은 고딕" charset="0"/>
              </a:rPr>
              <a:t>를 </a:t>
            </a:r>
            <a:r>
              <a:rPr sz="1800">
                <a:latin typeface="맑은 고딕" charset="0"/>
                <a:ea typeface="맑은 고딕" charset="0"/>
              </a:rPr>
              <a:t>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3" descr="C:/Users/Admin1/AppData/Roaming/PolarisOffice/ETemp/22404_22534112/fImage11913180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3884930"/>
            <a:ext cx="4144010" cy="1499235"/>
          </a:xfrm>
          <a:prstGeom prst="roundRect"/>
          <a:solidFill>
            <a:srgbClr val="EDEDED"/>
          </a:solidFill>
        </p:spPr>
      </p:pic>
      <p:pic>
        <p:nvPicPr>
          <p:cNvPr id="1207" name="그림 6" descr="C:/Users/Admin1/AppData/Roaming/PolarisOffice/ETemp/22404_22534112/fImage11737181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56055"/>
            <a:ext cx="4138295" cy="15678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