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98" r:id="rId12"/>
  </p:sldMasterIdLst>
  <p:notesMasterIdLst>
    <p:notesMasterId r:id="rId14"/>
  </p:notesMasterIdLst>
  <p:sldIdLst>
    <p:sldId id="287" r:id="rId16"/>
    <p:sldId id="315" r:id="rId17"/>
    <p:sldId id="316" r:id="rId18"/>
    <p:sldId id="327" r:id="rId19"/>
    <p:sldId id="294" r:id="rId20"/>
    <p:sldId id="299" r:id="rId21"/>
    <p:sldId id="318" r:id="rId23"/>
    <p:sldId id="310" r:id="rId25"/>
    <p:sldId id="319" r:id="rId27"/>
    <p:sldId id="320" r:id="rId29"/>
    <p:sldId id="321" r:id="rId31"/>
    <p:sldId id="308" r:id="rId33"/>
    <p:sldId id="323" r:id="rId35"/>
    <p:sldId id="324" r:id="rId37"/>
    <p:sldId id="325" r:id="rId39"/>
    <p:sldId id="326" r:id="rId41"/>
    <p:sldId id="31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3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1" Type="http://schemas.openxmlformats.org/officeDocument/2006/relationships/image" Target="../media/fImage687529341.png"></Relationship><Relationship Id="rId32" Type="http://schemas.openxmlformats.org/officeDocument/2006/relationships/image" Target="../media/fImage53672948467.png"></Relationship><Relationship Id="rId33" Type="http://schemas.openxmlformats.org/officeDocument/2006/relationships/image" Target="../media/fImage22421721541.png"></Relationship><Relationship Id="rId34" Type="http://schemas.openxmlformats.org/officeDocument/2006/relationships/image" Target="../media/fImage114852986334.png"></Relationship><Relationship Id="rId35" Type="http://schemas.openxmlformats.org/officeDocument/2006/relationships/image" Target="../media/fImage68752996500.png"></Relationship><Relationship Id="rId36" Type="http://schemas.openxmlformats.org/officeDocument/2006/relationships/image" Target="../media/fImage57863009169.png"></Relationship><Relationship Id="rId37" Type="http://schemas.openxmlformats.org/officeDocument/2006/relationships/image" Target="../media/fImage135493025724.png"></Relationship><Relationship Id="rId3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10315269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129742866500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14124286962.png"></Relationship><Relationship Id="rId8" Type="http://schemas.openxmlformats.org/officeDocument/2006/relationships/image" Target="../media/fImage114104424464.png"></Relationship><Relationship Id="rId9" Type="http://schemas.openxmlformats.org/officeDocument/2006/relationships/image" Target="../media/fImage116814445705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08703199169.png"></Relationship><Relationship Id="rId3" Type="http://schemas.openxmlformats.org/officeDocument/2006/relationships/image" Target="../media/fImage210193205724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01813301478.png"></Relationship><Relationship Id="rId3" Type="http://schemas.openxmlformats.org/officeDocument/2006/relationships/image" Target="../media/fImage112893339358.png"></Relationship><Relationship Id="rId4" Type="http://schemas.openxmlformats.org/officeDocument/2006/relationships/image" Target="../media/fImage483573346962.png"></Relationship><Relationship Id="rId5" Type="http://schemas.openxmlformats.org/officeDocument/2006/relationships/image" Target="../media/fImage157213374464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69233941.png"></Relationship><Relationship Id="rId3" Type="http://schemas.openxmlformats.org/officeDocument/2006/relationships/image" Target="../media/fImage920929741.png"></Relationship><Relationship Id="rId4" Type="http://schemas.openxmlformats.org/officeDocument/2006/relationships/image" Target="../media/fImage22421721541.png"></Relationship><Relationship Id="rId5" Type="http://schemas.openxmlformats.org/officeDocument/2006/relationships/image" Target="../media/fImage160013438467.png"></Relationship><Relationship Id="rId6" Type="http://schemas.openxmlformats.org/officeDocument/2006/relationships/image" Target="../media/fImage120253446334.png"></Relationship><Relationship Id="rId7" Type="http://schemas.openxmlformats.org/officeDocument/2006/relationships/image" Target="../media/fImage158133466500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83573346962.png"></Relationship><Relationship Id="rId3" Type="http://schemas.openxmlformats.org/officeDocument/2006/relationships/image" Target="../media/fImage120253689169.png"></Relationship><Relationship Id="rId4" Type="http://schemas.openxmlformats.org/officeDocument/2006/relationships/image" Target="../media/fImage116923695724.png"></Relationship><Relationship Id="rId5" Type="http://schemas.openxmlformats.org/officeDocument/2006/relationships/image" Target="../media/fImage1156833701478.png"></Relationship><Relationship Id="rId6" Type="http://schemas.openxmlformats.org/officeDocument/2006/relationships/image" Target="../media/fImage483083719358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16.xml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9" Type="http://schemas.openxmlformats.org/officeDocument/2006/relationships/image" Target="../media/fImage22421721541.png"></Relationship><Relationship Id="rId10" Type="http://schemas.openxmlformats.org/officeDocument/2006/relationships/image" Target="../media/fImage50303243281.png"></Relationship><Relationship Id="rId11" Type="http://schemas.openxmlformats.org/officeDocument/2006/relationships/image" Target="../media/fImage58173061478.png"></Relationship><Relationship Id="rId12" Type="http://schemas.openxmlformats.org/officeDocument/2006/relationships/image" Target="../media/fImage136363089358.png"></Relationship><Relationship Id="rId13" Type="http://schemas.openxmlformats.org/officeDocument/2006/relationships/image" Target="../media/fImage69283246962.png"></Relationship><Relationship Id="rId14" Type="http://schemas.openxmlformats.org/officeDocument/2006/relationships/image" Target="../media/fImage57863254464.png"></Relationship><Relationship Id="rId15" Type="http://schemas.openxmlformats.org/officeDocument/2006/relationships/image" Target="../media/fImage64153265705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828938141.png"></Relationship><Relationship Id="rId10" Type="http://schemas.openxmlformats.org/officeDocument/2006/relationships/image" Target="../media/fImage25863848467.png"></Relationship><Relationship Id="rId11" Type="http://schemas.openxmlformats.org/officeDocument/2006/relationships/image" Target="../media/fImage2242173826334.png"></Relationship><Relationship Id="rId12" Type="http://schemas.openxmlformats.org/officeDocument/2006/relationships/image" Target="../media/fImage139043278145.png"></Relationship><Relationship Id="rId13" Type="http://schemas.openxmlformats.org/officeDocument/2006/relationships/image" Target="../media/fImage50303243281.png"></Relationship><Relationship Id="rId14" Type="http://schemas.openxmlformats.org/officeDocument/2006/relationships/image" Target="../media/fImage6415332328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438813186827.png"></Relationship><Relationship Id="rId10" Type="http://schemas.openxmlformats.org/officeDocument/2006/relationships/image" Target="../media/fImage85063369961.png"></Relationship><Relationship Id="rId11" Type="http://schemas.openxmlformats.org/officeDocument/2006/relationships/image" Target="../media/fImage7515337491.png"></Relationship><Relationship Id="rId12" Type="http://schemas.openxmlformats.org/officeDocument/2006/relationships/image" Target="../media/fImage10766339299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233263421942.png"></Relationship><Relationship Id="rId19" Type="http://schemas.openxmlformats.org/officeDocument/2006/relationships/image" Target="../media/fImage371583454827.png"></Relationship><Relationship Id="rId20" Type="http://schemas.openxmlformats.org/officeDocument/2006/relationships/image" Target="../media/fImage34013475436.png"></Relationship><Relationship Id="rId21" Type="http://schemas.openxmlformats.org/officeDocument/2006/relationships/image" Target="../media/fImage87753492391.png"></Relationship><Relationship Id="rId22" Type="http://schemas.openxmlformats.org/officeDocument/2006/relationships/image" Target="../media/fImage69173504604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image" Target="../media/fImage125422635724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483792641478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image" Target="../media/fImage92251886334.png"></Relationship><Relationship Id="rId10" Type="http://schemas.openxmlformats.org/officeDocument/2006/relationships/image" Target="../media/fImage86201896500.png"></Relationship><Relationship Id="rId11" Type="http://schemas.openxmlformats.org/officeDocument/2006/relationships/image" Target="../media/fImage157022869358.png"></Relationship><Relationship Id="rId12" Type="http://schemas.openxmlformats.org/officeDocument/2006/relationships/image" Target="../media/fImage50303243281.png"></Relationship><Relationship Id="rId13" Type="http://schemas.openxmlformats.org/officeDocument/2006/relationships/image" Target="../media/fImage84844146500.png"></Relationship><Relationship Id="rId14" Type="http://schemas.openxmlformats.org/officeDocument/2006/relationships/image" Target="../media/fImage84844159169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8.xml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4" Type="http://schemas.openxmlformats.org/officeDocument/2006/relationships/image" Target="../media/fImage483792756962.png"></Relationship><Relationship Id="rId15" Type="http://schemas.openxmlformats.org/officeDocument/2006/relationships/image" Target="../media/fImage85084165724.png"></Relationship><Relationship Id="rId16" Type="http://schemas.openxmlformats.org/officeDocument/2006/relationships/image" Target="../media/fImage85084171478.png"></Relationship><Relationship Id="rId17" Type="http://schemas.openxmlformats.org/officeDocument/2006/relationships/image" Target="../media/fImage45554229358.png"></Relationship><Relationship Id="rId18" Type="http://schemas.openxmlformats.org/officeDocument/2006/relationships/image" Target="../media/fImage86202886962.png"></Relationship><Relationship Id="rId1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9.xml"></Relationship><Relationship Id="rId10" Type="http://schemas.openxmlformats.org/officeDocument/2006/relationships/image" Target="../media/fImage48389283633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2544445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Road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</a:t>
            </a:r>
            <a:r>
              <a:rPr lang="ko-KR" sz="1800">
                <a:latin typeface="맑은 고딕" charset="0"/>
                <a:ea typeface="맑은 고딕" charset="0"/>
              </a:rPr>
              <a:t>다음 Right Road라는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53873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Road 모델을</a:t>
            </a:r>
            <a:r>
              <a:rPr lang="ko-KR" sz="1800">
                <a:latin typeface="맑은 고딕" charset="0"/>
                <a:ea typeface="맑은 고딕" charset="0"/>
              </a:rPr>
              <a:t>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Road라는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19"/>
          <p:cNvSpPr txBox="1">
            <a:spLocks/>
          </p:cNvSpPr>
          <p:nvPr/>
        </p:nvSpPr>
        <p:spPr>
          <a:xfrm>
            <a:off x="6828155" y="5427345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1" descr="C:/Users/Admin1/AppData/Roaming/PolarisOffice/ETemp/18888_13767696/fImage687529341.png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1475" y="1433830"/>
            <a:ext cx="2451100" cy="1021715"/>
          </a:xfrm>
          <a:prstGeom prst="roundRect"/>
          <a:solidFill>
            <a:srgbClr val="EDEDED"/>
          </a:solidFill>
        </p:spPr>
      </p:pic>
      <p:pic>
        <p:nvPicPr>
          <p:cNvPr id="1144" name="그림 4" descr="C:/Users/Admin1/AppData/Roaming/PolarisOffice/ETemp/18888_13767696/fImage53672948467.png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516380" cy="1012190"/>
          </a:xfrm>
          <a:prstGeom prst="roundRect"/>
          <a:solidFill>
            <a:srgbClr val="EDEDED"/>
          </a:solidFill>
        </p:spPr>
      </p:pic>
      <p:pic>
        <p:nvPicPr>
          <p:cNvPr id="1145" name="그림 7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80945" y="1765935"/>
            <a:ext cx="626110" cy="352425"/>
          </a:xfrm>
          <a:prstGeom prst="rect"/>
          <a:noFill/>
        </p:spPr>
      </p:pic>
      <p:sp>
        <p:nvSpPr>
          <p:cNvPr id="1146" name="텍스트 상자 8"/>
          <p:cNvSpPr txBox="1">
            <a:spLocks/>
          </p:cNvSpPr>
          <p:nvPr/>
        </p:nvSpPr>
        <p:spPr>
          <a:xfrm rot="0">
            <a:off x="1243330" y="55016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10" descr="C:/Users/Admin1/AppData/Roaming/PolarisOffice/ETemp/18888_13767696/fImage114852986334.png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02075"/>
            <a:ext cx="4117975" cy="1534160"/>
          </a:xfrm>
          <a:prstGeom prst="roundRect"/>
          <a:solidFill>
            <a:srgbClr val="EDEDED"/>
          </a:solidFill>
        </p:spPr>
      </p:pic>
      <p:pic>
        <p:nvPicPr>
          <p:cNvPr id="1148" name="그림 13" descr="C:/Users/Admin1/AppData/Roaming/PolarisOffice/ETemp/18888_13767696/fImage68752996500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4555" y="1436370"/>
            <a:ext cx="2451100" cy="1002030"/>
          </a:xfrm>
          <a:prstGeom prst="roundRect"/>
          <a:solidFill>
            <a:srgbClr val="EDEDED"/>
          </a:solidFill>
        </p:spPr>
      </p:pic>
      <p:pic>
        <p:nvPicPr>
          <p:cNvPr id="1149" name="그림 14" descr="C:/Users/Admin1/AppData/Roaming/PolarisOffice/ETemp/18888_13767696/fImage57863009169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40815"/>
            <a:ext cx="1517650" cy="1005840"/>
          </a:xfrm>
          <a:prstGeom prst="roundRect"/>
          <a:solidFill>
            <a:srgbClr val="EDEDED"/>
          </a:solidFill>
        </p:spPr>
      </p:pic>
      <p:pic>
        <p:nvPicPr>
          <p:cNvPr id="1150" name="그림 17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100060" y="1768475"/>
            <a:ext cx="626110" cy="352425"/>
          </a:xfrm>
          <a:prstGeom prst="rect"/>
          <a:noFill/>
        </p:spPr>
      </p:pic>
      <p:pic>
        <p:nvPicPr>
          <p:cNvPr id="1151" name="그림 18" descr="C:/Users/Admin1/AppData/Roaming/PolarisOffice/ETemp/18888_13767696/fImage135493025724.png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93185"/>
            <a:ext cx="4144010" cy="1456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309235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1284_184164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2799080"/>
            <a:ext cx="4126865" cy="2258060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2" descr="C:/Users/Admin1/AppData/Roaming/PolarisOffice/ETemp/1284_18416448/fImage10315269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419985"/>
            <a:ext cx="1259205" cy="2016760"/>
          </a:xfrm>
          <a:prstGeom prst="roundRect"/>
          <a:solidFill>
            <a:srgbClr val="EDEDED"/>
          </a:solidFill>
        </p:spPr>
      </p:pic>
      <p:pic>
        <p:nvPicPr>
          <p:cNvPr id="1061" name="그림 3" descr="C:/Users/Admin1/AppData/Roaming/PolarisOffice/ETemp/1284_18416448/fImage17184270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722880" cy="3937000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31900" y="556704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64" name="그림 15" descr="C:/Users/Admin1/AppData/Roaming/PolarisOffice/ETemp/1284_18416448/fImage1297428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430655"/>
          </a:xfrm>
          <a:prstGeom prst="roundRect"/>
          <a:solidFill>
            <a:srgbClr val="EDEDED"/>
          </a:solidFill>
        </p:spPr>
      </p:pic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0155" y="295783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65" descr="C:/Users/Admin1/AppData/Roaming/PolarisOffice/ETemp/1284_18416448/fImage1141242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3763645"/>
            <a:ext cx="4135755" cy="1473835"/>
          </a:xfrm>
          <a:prstGeom prst="roundRect"/>
          <a:solidFill>
            <a:srgbClr val="EDEDED"/>
          </a:solidFill>
        </p:spPr>
      </p:pic>
      <p:sp>
        <p:nvSpPr>
          <p:cNvPr id="1067" name="텍스트 상자 82"/>
          <p:cNvSpPr txBox="1">
            <a:spLocks/>
          </p:cNvSpPr>
          <p:nvPr/>
        </p:nvSpPr>
        <p:spPr>
          <a:xfrm rot="0">
            <a:off x="1249045" y="52781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Edit Light </a:t>
            </a:r>
            <a:r>
              <a:rPr lang="ko-KR" sz="1800">
                <a:latin typeface="맑은 고딕" charset="0"/>
                <a:ea typeface="맑은 고딕" charset="0"/>
              </a:rPr>
              <a:t>Probes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그림 83" descr="C:/Users/Admin1/AppData/Roaming/PolarisOffice/ETemp/1284_18416448/fImage11410442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5260"/>
            <a:ext cx="4143375" cy="1432560"/>
          </a:xfrm>
          <a:prstGeom prst="roundRect"/>
          <a:solidFill>
            <a:srgbClr val="EDEDED"/>
          </a:solidFill>
        </p:spPr>
      </p:pic>
      <p:sp>
        <p:nvSpPr>
          <p:cNvPr id="1069" name="텍스트 상자 86"/>
          <p:cNvSpPr txBox="1">
            <a:spLocks/>
          </p:cNvSpPr>
          <p:nvPr/>
        </p:nvSpPr>
        <p:spPr>
          <a:xfrm rot="0">
            <a:off x="6842760" y="295211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컴포넌트의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 All을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87" descr="C:/Users/Admin1/AppData/Roaming/PolarisOffice/ETemp/1284_18416448/fImage11681444570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4280"/>
            <a:ext cx="4142105" cy="1464945"/>
          </a:xfrm>
          <a:prstGeom prst="roundRect"/>
          <a:solidFill>
            <a:srgbClr val="EDEDED"/>
          </a:solidFill>
        </p:spPr>
      </p:pic>
      <p:sp>
        <p:nvSpPr>
          <p:cNvPr id="1071" name="텍스트 상자 90"/>
          <p:cNvSpPr txBox="1">
            <a:spLocks/>
          </p:cNvSpPr>
          <p:nvPr/>
        </p:nvSpPr>
        <p:spPr>
          <a:xfrm rot="0">
            <a:off x="6837045" y="528002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Duplicate Selected를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Selected Probe Position X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548890"/>
            <a:ext cx="4135755" cy="2517140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3359785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9045" y="49917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다음 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55395" y="523303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Angle 값을 설정한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Mode를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21" descr="C:/Users/Admin1/AppData/Roaming/PolarisOffice/ETemp/1284_18416448/fImage20870319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4310"/>
            <a:ext cx="4145915" cy="3568065"/>
          </a:xfrm>
          <a:prstGeom prst="roundRect"/>
          <a:solidFill>
            <a:srgbClr val="EDEDED"/>
          </a:solidFill>
        </p:spPr>
      </p:pic>
      <p:pic>
        <p:nvPicPr>
          <p:cNvPr id="1219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61135"/>
            <a:ext cx="4156710" cy="3570605"/>
          </a:xfrm>
          <a:prstGeom prst="roundRect"/>
          <a:solidFill>
            <a:srgbClr val="EDEDED"/>
          </a:solidFill>
        </p:spPr>
      </p:pic>
      <p:sp>
        <p:nvSpPr>
          <p:cNvPr id="1220" name="텍스트 상자 27"/>
          <p:cNvSpPr txBox="1">
            <a:spLocks/>
          </p:cNvSpPr>
          <p:nvPr/>
        </p:nvSpPr>
        <p:spPr>
          <a:xfrm>
            <a:off x="6816725" y="522732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26732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설정하고 </a:t>
            </a:r>
            <a:r>
              <a:rPr lang="ko-KR" sz="1800">
                <a:latin typeface="맑은 고딕" charset="0"/>
                <a:ea typeface="맑은 고딕" charset="0"/>
              </a:rPr>
              <a:t>Intensity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3847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Center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28" descr="C:/Users/Admin1/AppData/Roaming/PolarisOffice/ETemp/1284_18416448/fImage2018133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220" y="1454785"/>
            <a:ext cx="4144010" cy="3655695"/>
          </a:xfrm>
          <a:prstGeom prst="roundRect"/>
          <a:solidFill>
            <a:srgbClr val="EDEDED"/>
          </a:solidFill>
        </p:spPr>
      </p:pic>
      <p:pic>
        <p:nvPicPr>
          <p:cNvPr id="1222" name="그림 33" descr="C:/Users/Admin1/AppData/Roaming/PolarisOffice/ETemp/1284_18416448/fImage1128933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7640"/>
            <a:ext cx="1254760" cy="1132205"/>
          </a:xfrm>
          <a:prstGeom prst="roundRect"/>
          <a:solidFill>
            <a:srgbClr val="EDEDED"/>
          </a:solidFill>
        </p:spPr>
      </p:pic>
      <p:pic>
        <p:nvPicPr>
          <p:cNvPr id="1223" name="그림 34" descr="C:/Users/Admin1/AppData/Roaming/PolarisOffice/ETemp/1284_18416448/fImage483573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74355" y="1445895"/>
            <a:ext cx="2789555" cy="1121410"/>
          </a:xfrm>
          <a:prstGeom prst="roundRect"/>
          <a:solidFill>
            <a:srgbClr val="EDEDED"/>
          </a:solidFill>
        </p:spPr>
      </p:pic>
      <p:cxnSp>
        <p:nvCxnSpPr>
          <p:cNvPr id="1224" name="도형 37"/>
          <p:cNvCxnSpPr/>
          <p:nvPr/>
        </p:nvCxnSpPr>
        <p:spPr>
          <a:xfrm rot="0" flipH="1">
            <a:off x="7769860" y="2084705"/>
            <a:ext cx="474345" cy="3790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텍스트 상자 38"/>
          <p:cNvSpPr txBox="1">
            <a:spLocks/>
          </p:cNvSpPr>
          <p:nvPr/>
        </p:nvSpPr>
        <p:spPr>
          <a:xfrm rot="0">
            <a:off x="6808470" y="2677795"/>
            <a:ext cx="4164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Center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39" descr="C:/Users/Admin1/AppData/Roaming/PolarisOffice/ETemp/1284_18416448/fImage1572133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755" y="3738245"/>
            <a:ext cx="4152265" cy="1692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534660"/>
            <a:ext cx="4130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>
            <a:off x="6807835" y="55384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5" name="Rect 0"/>
          <p:cNvSpPr txBox="1">
            <a:spLocks/>
          </p:cNvSpPr>
          <p:nvPr/>
        </p:nvSpPr>
        <p:spPr>
          <a:xfrm rot="0">
            <a:off x="6808470" y="2668905"/>
            <a:ext cx="41497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House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Left House라는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2" descr="C:/Users/Admin1/AppData/Roaming/PolarisOffice/ETemp/1284_18416448/fImage116923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310640" cy="1163320"/>
          </a:xfrm>
          <a:prstGeom prst="roundRect"/>
          <a:solidFill>
            <a:srgbClr val="EDEDED"/>
          </a:solidFill>
        </p:spPr>
      </p:pic>
      <p:pic>
        <p:nvPicPr>
          <p:cNvPr id="1229" name="그림 5" descr="C:/Users/Admin1/AppData/Roaming/PolarisOffice/ETemp/1284_1841644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70175" y="1438275"/>
            <a:ext cx="2707005" cy="1163320"/>
          </a:xfrm>
          <a:prstGeom prst="roundRect"/>
          <a:solidFill>
            <a:srgbClr val="EDEDED"/>
          </a:solidFill>
        </p:spPr>
      </p:pic>
      <p:pic>
        <p:nvPicPr>
          <p:cNvPr id="1230" name="그림 6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1843405"/>
            <a:ext cx="626745" cy="353060"/>
          </a:xfrm>
          <a:prstGeom prst="rect"/>
          <a:noFill/>
        </p:spPr>
      </p:pic>
      <p:sp>
        <p:nvSpPr>
          <p:cNvPr id="1231" name="텍스트 상자 7"/>
          <p:cNvSpPr txBox="1">
            <a:spLocks/>
          </p:cNvSpPr>
          <p:nvPr/>
        </p:nvSpPr>
        <p:spPr>
          <a:xfrm rot="0">
            <a:off x="1251585" y="2677160"/>
            <a:ext cx="41332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Model 폴더에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공간에 배치한 다음 Right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8" descr="C:/Users/Admin1/AppData/Roaming/PolarisOffice/ETemp/1284_18416448/fImage16001343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4005580"/>
            <a:ext cx="4109720" cy="1456690"/>
          </a:xfrm>
          <a:prstGeom prst="roundRect"/>
          <a:solidFill>
            <a:srgbClr val="EDEDED"/>
          </a:solidFill>
        </p:spPr>
      </p:pic>
      <p:pic>
        <p:nvPicPr>
          <p:cNvPr id="1233" name="그림 11" descr="C:/Users/Admin1/AppData/Roaming/PolarisOffice/ETemp/1284_18416448/fImage12025344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1336675" cy="1162050"/>
          </a:xfrm>
          <a:prstGeom prst="roundRect"/>
          <a:solidFill>
            <a:srgbClr val="EDEDED"/>
          </a:solidFill>
        </p:spPr>
      </p:pic>
      <p:pic>
        <p:nvPicPr>
          <p:cNvPr id="1234" name="그림 14" descr="C:/Users/Admin1/AppData/Roaming/PolarisOffice/ETemp/1284_1841644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4365" y="1449705"/>
            <a:ext cx="2707005" cy="1151890"/>
          </a:xfrm>
          <a:prstGeom prst="roundRect"/>
          <a:solidFill>
            <a:srgbClr val="EDEDED"/>
          </a:solidFill>
        </p:spPr>
      </p:pic>
      <p:pic>
        <p:nvPicPr>
          <p:cNvPr id="1235" name="그림 15" descr="C:/Users/Admin1/AppData/Roaming/PolarisOffice/ETemp/1284_18416448/fImage15813346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996690"/>
            <a:ext cx="4145915" cy="1464945"/>
          </a:xfrm>
          <a:prstGeom prst="roundRect"/>
          <a:solidFill>
            <a:srgbClr val="EDEDED"/>
          </a:solidFill>
        </p:spPr>
      </p:pic>
      <p:pic>
        <p:nvPicPr>
          <p:cNvPr id="1236" name="그림 64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92415" y="1845945"/>
            <a:ext cx="626745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>
            <a:off x="6805295" y="532320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Left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45895"/>
            <a:ext cx="2712085" cy="1282700"/>
          </a:xfrm>
          <a:prstGeom prst="roundRect"/>
          <a:solidFill>
            <a:srgbClr val="EDEDED"/>
          </a:solidFill>
        </p:spPr>
      </p:pic>
      <p:sp>
        <p:nvSpPr>
          <p:cNvPr id="1238" name="텍스트 상자 20"/>
          <p:cNvSpPr txBox="1">
            <a:spLocks/>
          </p:cNvSpPr>
          <p:nvPr/>
        </p:nvSpPr>
        <p:spPr>
          <a:xfrm>
            <a:off x="6808470" y="2860040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House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940175"/>
            <a:ext cx="2710815" cy="1229995"/>
          </a:xfrm>
          <a:prstGeom prst="roundRect"/>
          <a:solidFill>
            <a:srgbClr val="EDEDED"/>
          </a:solidFill>
        </p:spPr>
      </p:pic>
      <p:pic>
        <p:nvPicPr>
          <p:cNvPr id="1241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940175"/>
            <a:ext cx="1306830" cy="1239520"/>
          </a:xfrm>
          <a:prstGeom prst="roundRect"/>
          <a:solidFill>
            <a:srgbClr val="EDEDED"/>
          </a:solidFill>
        </p:spPr>
      </p:pic>
      <p:pic>
        <p:nvPicPr>
          <p:cNvPr id="1242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7165"/>
            <a:ext cx="1310005" cy="1275080"/>
          </a:xfrm>
          <a:prstGeom prst="roundRect"/>
          <a:solidFill>
            <a:srgbClr val="EDEDED"/>
          </a:solidFill>
        </p:spPr>
      </p:pic>
      <p:pic>
        <p:nvPicPr>
          <p:cNvPr id="1243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5260"/>
            <a:ext cx="4126230" cy="2379980"/>
          </a:xfrm>
          <a:prstGeom prst="roundRect"/>
          <a:solidFill>
            <a:srgbClr val="EDEDED"/>
          </a:solidFill>
        </p:spPr>
      </p:pic>
      <p:pic>
        <p:nvPicPr>
          <p:cNvPr id="1244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4039870"/>
            <a:ext cx="4117975" cy="1209040"/>
          </a:xfrm>
          <a:prstGeom prst="roundRect"/>
          <a:solidFill>
            <a:srgbClr val="EDEDED"/>
          </a:solidFill>
        </p:spPr>
      </p:pic>
      <p:sp>
        <p:nvSpPr>
          <p:cNvPr id="1245" name="텍스트 상자 32"/>
          <p:cNvSpPr txBox="1">
            <a:spLocks/>
          </p:cNvSpPr>
          <p:nvPr/>
        </p:nvSpPr>
        <p:spPr>
          <a:xfrm>
            <a:off x="1240790" y="532574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Sky 텍스처를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3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0850" y="3748405"/>
            <a:ext cx="626110" cy="352425"/>
          </a:xfrm>
          <a:prstGeom prst="rect"/>
          <a:noFill/>
        </p:spPr>
      </p:pic>
      <p:cxnSp>
        <p:nvCxnSpPr>
          <p:cNvPr id="1247" name="도형 34"/>
          <p:cNvCxnSpPr/>
          <p:nvPr/>
        </p:nvCxnSpPr>
        <p:spPr>
          <a:xfrm rot="0" flipH="1">
            <a:off x="7741285" y="1775460"/>
            <a:ext cx="581025" cy="85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도형 35"/>
          <p:cNvCxnSpPr/>
          <p:nvPr/>
        </p:nvCxnSpPr>
        <p:spPr>
          <a:xfrm rot="0" flipH="1">
            <a:off x="7698105" y="4303395"/>
            <a:ext cx="633095" cy="771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>
            <a:off x="6835140" y="549084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 descr="C:/Users/Admin1/AppData/Roaming/PolarisOffice/ETemp/1284_18416448/fImage3587129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6350"/>
          </a:xfrm>
          <a:prstGeom prst="roundRect"/>
          <a:solidFill>
            <a:srgbClr val="EDEDED"/>
          </a:solidFill>
        </p:spPr>
      </p:pic>
      <p:pic>
        <p:nvPicPr>
          <p:cNvPr id="1057" name="그림 19" descr="C:/Users/Admin1/AppData/Roaming/PolarisOffice/ETemp/1284_18416448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8610" cy="361759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6705" cy="9099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314134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Road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7"/>
          <p:cNvSpPr txBox="1">
            <a:spLocks/>
          </p:cNvSpPr>
          <p:nvPr/>
        </p:nvSpPr>
        <p:spPr>
          <a:xfrm rot="0">
            <a:off x="6839585" y="5252085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1"/>
          <p:cNvSpPr txBox="1">
            <a:spLocks/>
          </p:cNvSpPr>
          <p:nvPr/>
        </p:nvSpPr>
        <p:spPr>
          <a:xfrm rot="0">
            <a:off x="1240790" y="553339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Left Road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22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32760" y="3927475"/>
            <a:ext cx="2335530" cy="1508125"/>
          </a:xfrm>
          <a:prstGeom prst="roundRect"/>
          <a:solidFill>
            <a:srgbClr val="EDEDED"/>
          </a:solidFill>
        </p:spPr>
      </p:pic>
      <p:pic>
        <p:nvPicPr>
          <p:cNvPr id="1150" name="그림 24" descr="C:/Users/Admin1/AppData/Roaming/PolarisOffice/ETemp/18888_13767696/fImage5817306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55420"/>
            <a:ext cx="1608455" cy="1499235"/>
          </a:xfrm>
          <a:prstGeom prst="roundRect"/>
          <a:solidFill>
            <a:srgbClr val="EDEDED"/>
          </a:solidFill>
        </p:spPr>
      </p:pic>
      <p:pic>
        <p:nvPicPr>
          <p:cNvPr id="1151" name="그림 28" descr="C:/Users/Admin1/AppData/Roaming/PolarisOffice/ETemp/18888_13767696/fImage13636308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1645920"/>
          </a:xfrm>
          <a:prstGeom prst="roundRect"/>
          <a:solidFill>
            <a:srgbClr val="EDEDED"/>
          </a:solidFill>
        </p:spPr>
      </p:pic>
      <p:sp>
        <p:nvSpPr>
          <p:cNvPr id="1152" name="텍스트 상자 33"/>
          <p:cNvSpPr txBox="1">
            <a:spLocks/>
          </p:cNvSpPr>
          <p:nvPr/>
        </p:nvSpPr>
        <p:spPr>
          <a:xfrm rot="0">
            <a:off x="6842125" y="307213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Road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5520" y="1458595"/>
            <a:ext cx="2355215" cy="1504950"/>
          </a:xfrm>
          <a:prstGeom prst="roundRect"/>
          <a:solidFill>
            <a:srgbClr val="EDEDED"/>
          </a:solidFill>
        </p:spPr>
      </p:pic>
      <p:pic>
        <p:nvPicPr>
          <p:cNvPr id="1155" name="그림 55" descr="C:/Users/Admin1/AppData/Roaming/PolarisOffice/ETemp/18888_13767696/fImage6928324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3893820"/>
            <a:ext cx="2619375" cy="1240790"/>
          </a:xfrm>
          <a:prstGeom prst="roundRect"/>
          <a:solidFill>
            <a:srgbClr val="EDEDED"/>
          </a:solidFill>
        </p:spPr>
      </p:pic>
      <p:pic>
        <p:nvPicPr>
          <p:cNvPr id="1156" name="그림 58" descr="C:/Users/Admin1/AppData/Roaming/PolarisOffice/ETemp/18888_13767696/fImage5786325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21760"/>
            <a:ext cx="1604010" cy="1516380"/>
          </a:xfrm>
          <a:prstGeom prst="roundRect"/>
          <a:solidFill>
            <a:srgbClr val="EDEDED"/>
          </a:solidFill>
        </p:spPr>
      </p:pic>
      <p:pic>
        <p:nvPicPr>
          <p:cNvPr id="1157" name="그림 59" descr="C:/Users/Admin1/AppData/Roaming/PolarisOffice/ETemp/18888_13767696/fImage6415326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3902075"/>
            <a:ext cx="1395095" cy="1223645"/>
          </a:xfrm>
          <a:prstGeom prst="roundRect"/>
          <a:solidFill>
            <a:srgbClr val="EDEDED"/>
          </a:solidFill>
        </p:spPr>
      </p:pic>
      <p:pic>
        <p:nvPicPr>
          <p:cNvPr id="1147" name="그림 10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1310" y="4333240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54" name="그림 11" descr="C:/Users/Admin1/AppData/Roaming/PolarisOffice/ETemp/18888_13767696/fImage828938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64310"/>
            <a:ext cx="2680335" cy="3842385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1260475" y="5467985"/>
            <a:ext cx="41160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C# Script를 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Movement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 descr="C:/Users/Admin1/AppData/Roaming/PolarisOffice/ETemp/18888_13767696/fImage25863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29735" y="2816860"/>
            <a:ext cx="1146175" cy="1224280"/>
          </a:xfrm>
          <a:prstGeom prst="roundRect"/>
          <a:solidFill>
            <a:srgbClr val="EDEDED"/>
          </a:solidFill>
        </p:spPr>
      </p:pic>
      <p:pic>
        <p:nvPicPr>
          <p:cNvPr id="1155" name="그림 12" descr="C:/Users/Admin1/AppData/Roaming/PolarisOffice/ETemp/18888_13767696/fImage224217382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9165" y="3178175"/>
            <a:ext cx="1087120" cy="508635"/>
          </a:xfrm>
          <a:prstGeom prst="rect"/>
          <a:noFill/>
        </p:spPr>
      </p:pic>
      <p:pic>
        <p:nvPicPr>
          <p:cNvPr id="1158" name="그림 62" descr="C:/Users/Admin1/AppData/Roaming/PolarisOffice/ETemp/18888_13767696/fImage13904327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431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59" name="텍스트 상자 65"/>
          <p:cNvSpPr txBox="1">
            <a:spLocks/>
          </p:cNvSpPr>
          <p:nvPr/>
        </p:nvSpPr>
        <p:spPr>
          <a:xfrm rot="0">
            <a:off x="6813550" y="292671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설정하고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68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14410" y="4013835"/>
            <a:ext cx="2351405" cy="1387475"/>
          </a:xfrm>
          <a:prstGeom prst="roundRect"/>
          <a:solidFill>
            <a:srgbClr val="EDEDED"/>
          </a:solidFill>
        </p:spPr>
      </p:pic>
      <p:pic>
        <p:nvPicPr>
          <p:cNvPr id="1161" name="그림 69" descr="C:/Users/Admin1/AppData/Roaming/PolarisOffice/ETemp/18888_13767696/fImage6415332328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002405"/>
            <a:ext cx="1628140" cy="1398905"/>
          </a:xfrm>
          <a:prstGeom prst="roundRect"/>
          <a:solidFill>
            <a:srgbClr val="EDEDED"/>
          </a:solidFill>
        </p:spPr>
      </p:pic>
      <p:sp>
        <p:nvSpPr>
          <p:cNvPr id="1162" name="텍스트 상자 70"/>
          <p:cNvSpPr txBox="1">
            <a:spLocks/>
          </p:cNvSpPr>
          <p:nvPr/>
        </p:nvSpPr>
        <p:spPr>
          <a:xfrm rot="0">
            <a:off x="6816090" y="547052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65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1" name="텍스트 상자 17"/>
          <p:cNvSpPr txBox="1">
            <a:spLocks/>
          </p:cNvSpPr>
          <p:nvPr/>
        </p:nvSpPr>
        <p:spPr>
          <a:xfrm rot="0">
            <a:off x="6830695" y="51981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Movement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 변수와 Transform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43" descr="C:/Users/Admin1/AppData/Roaming/PolarisOffice/ETemp/18888_13767696/fImage43881318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841750"/>
            <a:ext cx="4117975" cy="1257935"/>
          </a:xfrm>
          <a:prstGeom prst="roundRect"/>
          <a:solidFill>
            <a:srgbClr val="EDEDED"/>
          </a:solidFill>
        </p:spPr>
      </p:pic>
      <p:pic>
        <p:nvPicPr>
          <p:cNvPr id="1161" name="그림 72" descr="C:/Users/Admin1/AppData/Roaming/PolarisOffice/ETemp/18888_13767696/fImage8506336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34920" cy="3566795"/>
          </a:xfrm>
          <a:prstGeom prst="roundRect"/>
          <a:solidFill>
            <a:srgbClr val="EDEDED"/>
          </a:solidFill>
        </p:spPr>
      </p:pic>
      <p:pic>
        <p:nvPicPr>
          <p:cNvPr id="1162" name="그림 73" descr="C:/Users/Admin1/AppData/Roaming/PolarisOffice/ETemp/18888_13767696/fImage751533749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8110" y="2291080"/>
            <a:ext cx="1447800" cy="1904365"/>
          </a:xfrm>
          <a:prstGeom prst="roundRect"/>
          <a:solidFill>
            <a:srgbClr val="EDEDED"/>
          </a:solidFill>
        </p:spPr>
      </p:pic>
      <p:sp>
        <p:nvSpPr>
          <p:cNvPr id="1163" name="텍스트 상자 76"/>
          <p:cNvSpPr txBox="1">
            <a:spLocks/>
          </p:cNvSpPr>
          <p:nvPr/>
        </p:nvSpPr>
        <p:spPr>
          <a:xfrm rot="0">
            <a:off x="1243330" y="519239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Arrival Point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77" descr="C:/Users/Admin1/AppData/Roaming/PolarisOffice/ETemp/18888_13767696/fImage10766339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48435"/>
            <a:ext cx="4130040" cy="1515110"/>
          </a:xfrm>
          <a:prstGeom prst="roundRect"/>
          <a:solidFill>
            <a:srgbClr val="EDEDED"/>
          </a:solidFill>
        </p:spPr>
      </p:pic>
      <p:sp>
        <p:nvSpPr>
          <p:cNvPr id="1165" name="텍스트 상자 80"/>
          <p:cNvSpPr txBox="1">
            <a:spLocks/>
          </p:cNvSpPr>
          <p:nvPr/>
        </p:nvSpPr>
        <p:spPr>
          <a:xfrm rot="0">
            <a:off x="6833235" y="303911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Arrival Point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300863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 destination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31"/>
          <p:cNvSpPr txBox="1">
            <a:spLocks/>
          </p:cNvSpPr>
          <p:nvPr/>
        </p:nvSpPr>
        <p:spPr>
          <a:xfrm rot="0">
            <a:off x="6824345" y="5076825"/>
            <a:ext cx="4124325" cy="11398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Area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84" descr="C:/Users/Admin1/AppData/Roaming/PolarisOffice/ETemp/18888_13767696/fImage23326342194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83050"/>
            <a:ext cx="4139565" cy="1111250"/>
          </a:xfrm>
          <a:prstGeom prst="roundRect"/>
          <a:solidFill>
            <a:srgbClr val="EDEDED"/>
          </a:solidFill>
        </p:spPr>
      </p:pic>
      <p:sp>
        <p:nvSpPr>
          <p:cNvPr id="1152" name="텍스트 상자 87"/>
          <p:cNvSpPr txBox="1">
            <a:spLocks/>
          </p:cNvSpPr>
          <p:nvPr/>
        </p:nvSpPr>
        <p:spPr>
          <a:xfrm rot="0">
            <a:off x="1241425" y="526859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OnBecameInvisible(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위치를 새로운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91" descr="C:/Users/Admin1/AppData/Roaming/PolarisOffice/ETemp/18888_13767696/fImage371583454827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35755" cy="1473835"/>
          </a:xfrm>
          <a:prstGeom prst="roundRect"/>
          <a:solidFill>
            <a:srgbClr val="EDEDED"/>
          </a:solidFill>
        </p:spPr>
      </p:pic>
      <p:pic>
        <p:nvPicPr>
          <p:cNvPr id="1154" name="그림 97" descr="C:/Users/Admin1/AppData/Roaming/PolarisOffice/ETemp/18888_13767696/fImage34013475436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28115"/>
            <a:ext cx="4130040" cy="1380490"/>
          </a:xfrm>
          <a:prstGeom prst="roundRect"/>
          <a:solidFill>
            <a:srgbClr val="EDEDED"/>
          </a:solidFill>
        </p:spPr>
      </p:pic>
      <p:sp>
        <p:nvSpPr>
          <p:cNvPr id="1155" name="텍스트 상자 100"/>
          <p:cNvSpPr txBox="1">
            <a:spLocks/>
          </p:cNvSpPr>
          <p:nvPr/>
        </p:nvSpPr>
        <p:spPr>
          <a:xfrm rot="0">
            <a:off x="6821805" y="2892425"/>
            <a:ext cx="4126865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Movement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101" descr="C:/Users/Admin1/AppData/Roaming/PolarisOffice/ETemp/18888_13767696/fImage87753492391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3677285"/>
            <a:ext cx="1535430" cy="1219200"/>
          </a:xfrm>
          <a:prstGeom prst="roundRect"/>
          <a:solidFill>
            <a:srgbClr val="EDEDED"/>
          </a:solidFill>
        </p:spPr>
      </p:pic>
      <p:pic>
        <p:nvPicPr>
          <p:cNvPr id="1157" name="그림 104" descr="C:/Users/Admin1/AppData/Roaming/PolarisOffice/ETemp/18888_13767696/fImage6917350460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86810"/>
            <a:ext cx="2489835" cy="1206500"/>
          </a:xfrm>
          <a:prstGeom prst="roundRect"/>
          <a:solidFill>
            <a:srgbClr val="EDEDED"/>
          </a:solidFill>
        </p:spPr>
      </p:pic>
      <p:pic>
        <p:nvPicPr>
          <p:cNvPr id="1158" name="그림 107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87360" y="4109085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6821170" y="3070225"/>
            <a:ext cx="4145280" cy="704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Street Lamp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284_18416448/fImage16139173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61155" cy="153416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284_18416448/fImage17402258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190" y="1438275"/>
            <a:ext cx="2723515" cy="3609340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284_18416448/fImage93402596500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350770"/>
            <a:ext cx="1267460" cy="1784985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1236345" y="52089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32"/>
          <p:cNvSpPr txBox="1">
            <a:spLocks/>
          </p:cNvSpPr>
          <p:nvPr/>
        </p:nvSpPr>
        <p:spPr>
          <a:xfrm rot="0">
            <a:off x="6813550" y="5490845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33" descr="C:/Users/Admin1/AppData/Roaming/PolarisOffice/ETemp/1284_18416448/fImage12542263572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15715"/>
            <a:ext cx="4152265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68" name="그림 25" descr="C:/Users/Admin1/AppData/Roaming/PolarisOffice/ETemp/1284_18416448/fImage4837926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3570" y="1447165"/>
            <a:ext cx="2740025" cy="1129030"/>
          </a:xfrm>
          <a:prstGeom prst="roundRect"/>
          <a:solidFill>
            <a:srgbClr val="EDEDED"/>
          </a:solidFill>
        </p:spPr>
      </p:pic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48475" y="264350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1223010" y="552386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34" descr="C:/Users/Admin1/AppData/Roaming/PolarisOffice/ETemp/1284_18416448/fImage9225188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92705" y="1455420"/>
            <a:ext cx="2769235" cy="1120775"/>
          </a:xfrm>
          <a:prstGeom prst="roundRect"/>
          <a:solidFill>
            <a:srgbClr val="EDEDED"/>
          </a:solidFill>
        </p:spPr>
      </p:pic>
      <p:pic>
        <p:nvPicPr>
          <p:cNvPr id="1181" name="그림 35" descr="C:/Users/Admin1/AppData/Roaming/PolarisOffice/ETemp/1284_18416448/fImage8620189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1241425" cy="1136015"/>
          </a:xfrm>
          <a:prstGeom prst="roundRect"/>
          <a:solidFill>
            <a:srgbClr val="EDEDED"/>
          </a:solidFill>
        </p:spPr>
      </p:pic>
      <p:sp>
        <p:nvSpPr>
          <p:cNvPr id="1182" name="텍스트 상자 36"/>
          <p:cNvSpPr txBox="1">
            <a:spLocks/>
          </p:cNvSpPr>
          <p:nvPr/>
        </p:nvSpPr>
        <p:spPr>
          <a:xfrm rot="0">
            <a:off x="1223645" y="269303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83" name="도형 37"/>
          <p:cNvCxnSpPr/>
          <p:nvPr/>
        </p:nvCxnSpPr>
        <p:spPr>
          <a:xfrm rot="0" flipH="1">
            <a:off x="1886585" y="2110740"/>
            <a:ext cx="1672590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텍스트 상자 39"/>
          <p:cNvSpPr txBox="1">
            <a:spLocks/>
          </p:cNvSpPr>
          <p:nvPr/>
        </p:nvSpPr>
        <p:spPr>
          <a:xfrm rot="0">
            <a:off x="6839585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설정하고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40" descr="C:/Users/Admin1/AppData/Roaming/PolarisOffice/ETemp/1284_18416448/fImage15702286935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703955"/>
            <a:ext cx="4143375" cy="1482090"/>
          </a:xfrm>
          <a:prstGeom prst="roundRect"/>
          <a:solidFill>
            <a:srgbClr val="EDEDED"/>
          </a:solidFill>
        </p:spPr>
      </p:pic>
      <p:pic>
        <p:nvPicPr>
          <p:cNvPr id="1186" name="그림 45" descr="C:/Users/Admin1/AppData/Roaming/PolarisOffice/ETemp/1284_18416448/fImage5030324328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47390" y="3764280"/>
            <a:ext cx="2119630" cy="1663065"/>
          </a:xfrm>
          <a:prstGeom prst="roundRect"/>
          <a:solidFill>
            <a:srgbClr val="EDEDED"/>
          </a:solidFill>
        </p:spPr>
      </p:pic>
      <p:pic>
        <p:nvPicPr>
          <p:cNvPr id="1187" name="그림 46" descr="C:/Users/Admin1/AppData/Roaming/PolarisOffice/ETemp/1284_18416448/fImage8484414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764280"/>
            <a:ext cx="1878330" cy="1654175"/>
          </a:xfrm>
          <a:prstGeom prst="roundRect"/>
          <a:solidFill>
            <a:srgbClr val="EDEDED"/>
          </a:solidFill>
        </p:spPr>
      </p:pic>
      <p:pic>
        <p:nvPicPr>
          <p:cNvPr id="1188" name="그림 49" descr="C:/Users/Admin1/AppData/Roaming/PolarisOffice/ETemp/1284_18416448/fImage8484415916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1450"/>
            <a:ext cx="1318895" cy="112585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 flipV="1">
            <a:off x="7787005" y="1894840"/>
            <a:ext cx="1051560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30034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1284_184164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47390" y="3757930"/>
            <a:ext cx="2136775" cy="1376045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1284_18416448/fImage8039178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4625"/>
            <a:ext cx="1233170" cy="1120140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1284_18416448/fImage48257179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950" cy="110807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33235" y="2673350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텍스처를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877695"/>
            <a:ext cx="2412365" cy="337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텍스트 상자 41"/>
          <p:cNvSpPr txBox="1">
            <a:spLocks/>
          </p:cNvSpPr>
          <p:nvPr/>
        </p:nvSpPr>
        <p:spPr>
          <a:xfrm rot="0">
            <a:off x="1240790" y="266319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2" descr="C:/Users/Admin1/AppData/Roaming/PolarisOffice/ETemp/1284_18416448/fImage48379275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8750" y="1438275"/>
            <a:ext cx="2694305" cy="1137920"/>
          </a:xfrm>
          <a:prstGeom prst="roundRect"/>
          <a:solidFill>
            <a:srgbClr val="EDEDED"/>
          </a:solidFill>
        </p:spPr>
      </p:pic>
      <p:pic>
        <p:nvPicPr>
          <p:cNvPr id="1060" name="그림 50" descr="C:/Users/Admin1/AppData/Roaming/PolarisOffice/ETemp/1284_18416448/fImage8508416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1353185" cy="1137920"/>
          </a:xfrm>
          <a:prstGeom prst="roundRect"/>
          <a:solidFill>
            <a:srgbClr val="EDEDED"/>
          </a:solidFill>
        </p:spPr>
      </p:pic>
      <p:cxnSp>
        <p:nvCxnSpPr>
          <p:cNvPr id="1059" name="도형 44"/>
          <p:cNvCxnSpPr/>
          <p:nvPr/>
        </p:nvCxnSpPr>
        <p:spPr>
          <a:xfrm rot="0" flipH="1">
            <a:off x="2326005" y="1964055"/>
            <a:ext cx="965200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그림 53" descr="C:/Users/Admin1/AppData/Roaming/PolarisOffice/ETemp/1284_18416448/fImage8508417147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55390"/>
            <a:ext cx="1835150" cy="1387475"/>
          </a:xfrm>
          <a:prstGeom prst="roundRect"/>
          <a:solidFill>
            <a:srgbClr val="EDEDED"/>
          </a:solidFill>
        </p:spPr>
      </p:pic>
      <p:pic>
        <p:nvPicPr>
          <p:cNvPr id="1062" name="그림 58" descr="C:/Users/Admin1/AppData/Roaming/PolarisOffice/ETemp/1284_18416448/fImage45554229358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4013835"/>
            <a:ext cx="2774315" cy="1155065"/>
          </a:xfrm>
          <a:prstGeom prst="roundRect"/>
          <a:solidFill>
            <a:srgbClr val="EDEDED"/>
          </a:solidFill>
        </p:spPr>
      </p:pic>
      <p:pic>
        <p:nvPicPr>
          <p:cNvPr id="1063" name="그림 61" descr="C:/Users/Admin1/AppData/Roaming/PolarisOffice/ETemp/1284_18416448/fImage86202886962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04310"/>
            <a:ext cx="1232535" cy="1172845"/>
          </a:xfrm>
          <a:prstGeom prst="roundRect"/>
          <a:solidFill>
            <a:srgbClr val="EDEDED"/>
          </a:solidFill>
        </p:spPr>
      </p:pic>
      <p:sp>
        <p:nvSpPr>
          <p:cNvPr id="1064" name="텍스트 상자 62"/>
          <p:cNvSpPr txBox="1">
            <a:spLocks/>
          </p:cNvSpPr>
          <p:nvPr/>
        </p:nvSpPr>
        <p:spPr>
          <a:xfrm rot="0">
            <a:off x="6827520" y="530352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ipt</a:t>
            </a:r>
            <a:r>
              <a:rPr lang="ko-KR" sz="1800">
                <a:latin typeface="맑은 고딕" charset="0"/>
                <a:ea typeface="맑은 고딕" charset="0"/>
              </a:rPr>
              <a:t> 폴더에 Movement 스크립트를 </a:t>
            </a:r>
            <a:r>
              <a:rPr lang="ko-KR" sz="1800">
                <a:latin typeface="맑은 고딕" charset="0"/>
                <a:ea typeface="맑은 고딕" charset="0"/>
              </a:rPr>
              <a:t>Robot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65" name="도형 63"/>
          <p:cNvCxnSpPr/>
          <p:nvPr/>
        </p:nvCxnSpPr>
        <p:spPr>
          <a:xfrm rot="0" flipH="1">
            <a:off x="7494270" y="4453255"/>
            <a:ext cx="9220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83400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텍스처를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>
            <a:off x="6842125" y="269049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>
            <a:off x="6827520" y="5561965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Robot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1284_18416448/fImage48257283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950" cy="125984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1284_18416448/fImage867828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266825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2075180"/>
            <a:ext cx="2404745" cy="2597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그림 4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1284_18416448/fImage8674289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47165"/>
            <a:ext cx="1208405" cy="1120140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텍스트 상자 75"/>
          <p:cNvSpPr txBox="1">
            <a:spLocks/>
          </p:cNvSpPr>
          <p:nvPr/>
        </p:nvSpPr>
        <p:spPr>
          <a:xfrm rot="0">
            <a:off x="1240790" y="529780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텍스처를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5" name="그림 76" descr="C:/Users/Admin1/AppData/Roaming/PolarisOffice/ETemp/1284_18416448/fImage8620288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3902075"/>
            <a:ext cx="1231900" cy="1249680"/>
          </a:xfrm>
          <a:prstGeom prst="roundRect"/>
          <a:solidFill>
            <a:srgbClr val="EDEDED"/>
          </a:solidFill>
        </p:spPr>
      </p:pic>
      <p:pic>
        <p:nvPicPr>
          <p:cNvPr id="1067" name="그림 78" descr="C:/Users/Admin1/AppData/Roaming/PolarisOffice/ETemp/1284_18416448/fImage48389283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1595" y="3902075"/>
            <a:ext cx="2774315" cy="1249680"/>
          </a:xfrm>
          <a:prstGeom prst="roundRect"/>
          <a:solidFill>
            <a:srgbClr val="EDEDED"/>
          </a:solidFill>
        </p:spPr>
      </p:pic>
      <p:cxnSp>
        <p:nvCxnSpPr>
          <p:cNvPr id="1066" name="도형 77"/>
          <p:cNvCxnSpPr/>
          <p:nvPr/>
        </p:nvCxnSpPr>
        <p:spPr>
          <a:xfrm rot="0" flipH="1">
            <a:off x="1886585" y="4521835"/>
            <a:ext cx="1844040" cy="543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