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83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5" r:id="rId22"/>
    <p:sldId id="282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5" Type="http://schemas.openxmlformats.org/officeDocument/2006/relationships/image" Target="../media/fImage518712141.png"></Relationship><Relationship Id="rId26" Type="http://schemas.openxmlformats.org/officeDocument/2006/relationships/image" Target="../media/fImage18501228467.png"></Relationship><Relationship Id="rId2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image" Target="../media/fImage138331066334.png"></Relationship><Relationship Id="rId14" Type="http://schemas.openxmlformats.org/officeDocument/2006/relationships/image" Target="../media/fImage80801146500.png"></Relationship><Relationship Id="rId15" Type="http://schemas.openxmlformats.org/officeDocument/2006/relationships/image" Target="../media/fImage138331169169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2" Type="http://schemas.openxmlformats.org/officeDocument/2006/relationships/image" Target="../media/fImage81101119358.png"></Relationship><Relationship Id="rId13" Type="http://schemas.openxmlformats.org/officeDocument/2006/relationships/image" Target="../media/fImage79401206962.png"></Relationship><Relationship Id="rId14" Type="http://schemas.openxmlformats.org/officeDocument/2006/relationships/image" Target="../media/fImage67651214464.png"></Relationship><Relationship Id="rId15" Type="http://schemas.openxmlformats.org/officeDocument/2006/relationships/image" Target="../media/fImage138331045724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image" Target="../media/fImage161511091478.png"></Relationship><Relationship Id="rId20" Type="http://schemas.openxmlformats.org/officeDocument/2006/relationships/image" Target="../media/fImage80461119358.png"></Relationship><Relationship Id="rId21" Type="http://schemas.openxmlformats.org/officeDocument/2006/relationships/image" Target="../media/fImage125992078145.png"></Relationship><Relationship Id="rId22" Type="http://schemas.openxmlformats.org/officeDocument/2006/relationships/image" Target="../media/fImage113691271478.png"></Relationship><Relationship Id="rId2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3662076962.png"></Relationship><Relationship Id="rId3" Type="http://schemas.openxmlformats.org/officeDocument/2006/relationships/image" Target="../media/fImage164012094464.png"></Relationship><Relationship Id="rId4" Type="http://schemas.openxmlformats.org/officeDocument/2006/relationships/image" Target="../media/fImage212342105705.png"></Relationship><Relationship Id="rId5" Type="http://schemas.openxmlformats.org/officeDocument/2006/relationships/image" Target="../media/fImage70042138145.png"></Relationship><Relationship Id="rId6" Type="http://schemas.openxmlformats.org/officeDocument/2006/relationships/image" Target="../media/fImage120842143281.png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394759941.png"></Relationship><Relationship Id="rId6" Type="http://schemas.openxmlformats.org/officeDocument/2006/relationships/image" Target="../media/fImage146483117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741231046334.png"></Relationship><Relationship Id="rId2" Type="http://schemas.openxmlformats.org/officeDocument/2006/relationships/image" Target="../media/fImage577502664771.png"></Relationship><Relationship Id="rId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29545" y="2828925"/>
            <a:ext cx="2540" cy="5340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6925" y="1438275"/>
            <a:ext cx="1286510" cy="1391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4980" y="4367530"/>
            <a:ext cx="4129405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Update( ) 함수에서 마우스 입력 값을 카메라의 FieldOfView에 적용될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2992755"/>
            <a:ext cx="4126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12215" y="5228590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Zoom 스크립트를 생성한 다음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 descr="C:/Users/Admin1/AppData/Roaming/PolarisOffice/ETemp/19904_10543744/fImage122381159169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437640"/>
            <a:ext cx="4132580" cy="1455420"/>
          </a:xfrm>
          <a:prstGeom prst="roundRect"/>
          <a:solidFill>
            <a:srgbClr val="EDEDED"/>
          </a:solidFill>
        </p:spPr>
      </p:pic>
      <p:pic>
        <p:nvPicPr>
          <p:cNvPr id="46" name="그림 40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36" descr="C:/Users/Admin1/AppData/Roaming/PolarisOffice/ETemp/19904_10543744/fImage518712141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215" y="3827145"/>
            <a:ext cx="2893060" cy="1290320"/>
          </a:xfrm>
          <a:prstGeom prst="roundRect"/>
          <a:solidFill>
            <a:srgbClr val="EDEDED"/>
          </a:solidFill>
        </p:spPr>
      </p:pic>
      <p:pic>
        <p:nvPicPr>
          <p:cNvPr id="48" name="그림 39" descr="C:/Users/Admin1/AppData/Roaming/PolarisOffice/ETemp/19904_10543744/fImage18501228467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0565" y="4078605"/>
            <a:ext cx="822960" cy="866775"/>
          </a:xfrm>
          <a:prstGeom prst="roundRect"/>
          <a:solidFill>
            <a:srgbClr val="EDEDED"/>
          </a:solidFill>
        </p:spPr>
      </p:pic>
      <p:cxnSp>
        <p:nvCxnSpPr>
          <p:cNvPr id="49" name="도형 42"/>
          <p:cNvCxnSpPr/>
          <p:nvPr/>
        </p:nvCxnSpPr>
        <p:spPr>
          <a:xfrm rot="0" flipH="1" flipV="1">
            <a:off x="3645535" y="4173855"/>
            <a:ext cx="875665" cy="3384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8"/>
          <p:cNvCxnSpPr/>
          <p:nvPr/>
        </p:nvCxnSpPr>
        <p:spPr>
          <a:xfrm rot="0" flipH="1">
            <a:off x="7836535" y="1783715"/>
            <a:ext cx="128206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54125" y="291719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Left Wall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 descr="C:/Users/Admin1/AppData/Roaming/PolarisOffice/ETemp/19904_10543744/fImage12427206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4785"/>
            <a:ext cx="4124960" cy="1369060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>
            <a:off x="6816725" y="2671445"/>
            <a:ext cx="41497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Ground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sp>
        <p:nvSpPr>
          <p:cNvPr id="54" name="텍스트 상자 18"/>
          <p:cNvSpPr txBox="1">
            <a:spLocks/>
          </p:cNvSpPr>
          <p:nvPr/>
        </p:nvSpPr>
        <p:spPr>
          <a:xfrm rot="0">
            <a:off x="6818630" y="5512435"/>
            <a:ext cx="414782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  <p:pic>
        <p:nvPicPr>
          <p:cNvPr id="56" name="그림 11" descr="C:/Users/Admin1/AppData/Roaming/PolarisOffice/ETemp/19904_10543744/fImage13833106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785" y="1451610"/>
            <a:ext cx="2768600" cy="111506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27" descr="C:/Users/Admin1/AppData/Roaming/PolarisOffice/ETemp/19904_10543744/fImage8080114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3711575"/>
            <a:ext cx="1198880" cy="117157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1247140" y="4965700"/>
            <a:ext cx="41052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그림 29" descr="C:/Users/Admin1/AppData/Roaming/PolarisOffice/ETemp/19904_10543744/fImage13833116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3714750"/>
            <a:ext cx="2760345" cy="1178560"/>
          </a:xfrm>
          <a:prstGeom prst="roundRect"/>
          <a:solidFill>
            <a:srgbClr val="EDEDED"/>
          </a:solidFill>
        </p:spPr>
      </p:pic>
      <p:cxnSp>
        <p:nvCxnSpPr>
          <p:cNvPr id="60" name="도형 30"/>
          <p:cNvCxnSpPr/>
          <p:nvPr/>
        </p:nvCxnSpPr>
        <p:spPr>
          <a:xfrm rot="0" flipH="1">
            <a:off x="2104390" y="4217035"/>
            <a:ext cx="2105025" cy="459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>
            <a:off x="6816725" y="268224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 선택하고</a:t>
            </a:r>
            <a:r>
              <a:rPr lang="ko-KR" sz="1800">
                <a:latin typeface="맑은 고딕" charset="0"/>
                <a:ea typeface="맑은 고딕" charset="0"/>
              </a:rPr>
              <a:t> Left Wall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 rot="0">
            <a:off x="1230630" y="4946650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Physical Box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2" name="그림 33" descr="C:/Users/Admin1/AppData/Roaming/PolarisOffice/ETemp/19904_10543744/fImage8110111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4625"/>
            <a:ext cx="1291590" cy="1162685"/>
          </a:xfrm>
          <a:prstGeom prst="roundRect"/>
          <a:solidFill>
            <a:srgbClr val="EDEDED"/>
          </a:solidFill>
        </p:spPr>
      </p:pic>
      <p:pic>
        <p:nvPicPr>
          <p:cNvPr id="64" name="그림 4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00500"/>
            <a:ext cx="1278890" cy="1148715"/>
          </a:xfrm>
          <a:prstGeom prst="roundRect"/>
          <a:solidFill>
            <a:srgbClr val="EDEDED"/>
          </a:solidFill>
        </p:spPr>
      </p:pic>
      <p:pic>
        <p:nvPicPr>
          <p:cNvPr id="65" name="그림 4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0" y="3982720"/>
            <a:ext cx="2727325" cy="1173480"/>
          </a:xfrm>
          <a:prstGeom prst="roundRect"/>
          <a:solidFill>
            <a:srgbClr val="EDEDED"/>
          </a:solidFill>
        </p:spPr>
      </p:pic>
      <p:sp>
        <p:nvSpPr>
          <p:cNvPr id="66" name="텍스트 상자 52"/>
          <p:cNvSpPr txBox="1">
            <a:spLocks/>
          </p:cNvSpPr>
          <p:nvPr/>
        </p:nvSpPr>
        <p:spPr>
          <a:xfrm>
            <a:off x="6813550" y="52298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3"/>
          <p:cNvCxnSpPr/>
          <p:nvPr/>
        </p:nvCxnSpPr>
        <p:spPr>
          <a:xfrm rot="0">
            <a:off x="7923530" y="4182745"/>
            <a:ext cx="2927350" cy="658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7" descr="C:/Users/Admin1/AppData/Roaming/PolarisOffice/ETemp/19904_10543744/fImage13833104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451610"/>
            <a:ext cx="2699385" cy="1155700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79" name="그림 39" descr="C:/Users/Admin1/AppData/Roaming/PolarisOffice/ETemp/19904_10543744/fImage157591155705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895" cy="1247140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 rot="0">
            <a:off x="1221105" y="2795270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 descr="C:/Users/Admin1/AppData/Roaming/PolarisOffice/ETemp/19904_10543744/fImage8070125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800" cy="1254125"/>
          </a:xfrm>
          <a:prstGeom prst="roundRect"/>
          <a:solidFill>
            <a:srgbClr val="EDEDED"/>
          </a:solidFill>
        </p:spPr>
      </p:pic>
      <p:sp>
        <p:nvSpPr>
          <p:cNvPr id="84" name="텍스트 상자 5"/>
          <p:cNvSpPr txBox="1">
            <a:spLocks/>
          </p:cNvSpPr>
          <p:nvPr/>
        </p:nvSpPr>
        <p:spPr>
          <a:xfrm rot="0">
            <a:off x="1221105" y="5476875"/>
            <a:ext cx="4113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Wall 오브젝트의 위치와 회전 값을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7" name="그림 16" descr="C:/Users/Admin1/AppData/Roaming/PolarisOffice/ETemp/19904_10543744/fImage16151109147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2285" y="1420495"/>
            <a:ext cx="2832100" cy="1446530"/>
          </a:xfrm>
          <a:prstGeom prst="roundRect"/>
          <a:solidFill>
            <a:srgbClr val="EDEDED"/>
          </a:solidFill>
        </p:spPr>
      </p:pic>
      <p:sp>
        <p:nvSpPr>
          <p:cNvPr id="88" name="텍스트 상자 19"/>
          <p:cNvSpPr txBox="1">
            <a:spLocks/>
          </p:cNvSpPr>
          <p:nvPr/>
        </p:nvSpPr>
        <p:spPr>
          <a:xfrm rot="0">
            <a:off x="6840855" y="2983865"/>
            <a:ext cx="41052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 오브젝트를 선택하고 크기를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9" name="그림 20" descr="C:/Users/Admin1/AppData/Roaming/PolarisOffice/ETemp/19904_10543744/fImage80461119358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28750"/>
            <a:ext cx="1117600" cy="1438275"/>
          </a:xfrm>
          <a:prstGeom prst="roundRect"/>
          <a:solidFill>
            <a:srgbClr val="EDEDED"/>
          </a:solidFill>
        </p:spPr>
      </p:pic>
      <p:pic>
        <p:nvPicPr>
          <p:cNvPr id="90" name="그림 33" descr="C:/Users/Admin1/AppData/Roaming/PolarisOffice/ETemp/19904_10543744/fImage125992078145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2215" y="3895725"/>
            <a:ext cx="4157345" cy="1516380"/>
          </a:xfrm>
          <a:prstGeom prst="roundRect"/>
          <a:solidFill>
            <a:srgbClr val="EDEDED"/>
          </a:solidFill>
        </p:spPr>
      </p:pic>
      <p:sp>
        <p:nvSpPr>
          <p:cNvPr id="91" name="텍스트 상자 34"/>
          <p:cNvSpPr txBox="1">
            <a:spLocks/>
          </p:cNvSpPr>
          <p:nvPr/>
        </p:nvSpPr>
        <p:spPr>
          <a:xfrm rot="0">
            <a:off x="6851015" y="5479415"/>
            <a:ext cx="40951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35" descr="C:/Users/Admin1/AppData/Roaming/PolarisOffice/ETemp/19904_10543744/fImage113691271478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3792855"/>
            <a:ext cx="4115435" cy="1584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221105" y="54768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Canvas의 Event Camera에 Main Camera 오브젝트를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6859905" y="4925060"/>
            <a:ext cx="41033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Texture 폴더에 Location 텍스처를 선택하고 State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3" name="그림 43" descr="C:/Users/Admin1/AppData/Roaming/PolarisOffice/ETemp/19904_10543744/fImage1736620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1420495"/>
            <a:ext cx="4157345" cy="1749425"/>
          </a:xfrm>
          <a:prstGeom prst="roundRect"/>
          <a:solidFill>
            <a:srgbClr val="EDEDED"/>
          </a:solidFill>
        </p:spPr>
      </p:pic>
      <p:sp>
        <p:nvSpPr>
          <p:cNvPr id="94" name="텍스트 상자 46"/>
          <p:cNvSpPr txBox="1">
            <a:spLocks/>
          </p:cNvSpPr>
          <p:nvPr/>
        </p:nvSpPr>
        <p:spPr>
          <a:xfrm rot="0">
            <a:off x="1223645" y="328803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State 오브젝트의 위치와 크기 그리고 회전 값을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5" name="그림 47" descr="C:/Users/Admin1/AppData/Roaming/PolarisOffice/ETemp/19904_10543744/fImage1640120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1420495"/>
            <a:ext cx="4105910" cy="2096135"/>
          </a:xfrm>
          <a:prstGeom prst="roundRect"/>
          <a:solidFill>
            <a:srgbClr val="EDEDED"/>
          </a:solidFill>
        </p:spPr>
      </p:pic>
      <p:pic>
        <p:nvPicPr>
          <p:cNvPr id="96" name="그림 50" descr="C:/Users/Admin1/AppData/Roaming/PolarisOffice/ETemp/19904_10543744/fImage21234210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696970"/>
            <a:ext cx="4114165" cy="1135380"/>
          </a:xfrm>
          <a:prstGeom prst="roundRect"/>
          <a:solidFill>
            <a:srgbClr val="EDEDED"/>
          </a:solidFill>
        </p:spPr>
      </p:pic>
      <p:cxnSp>
        <p:nvCxnSpPr>
          <p:cNvPr id="97" name="도형 53"/>
          <p:cNvCxnSpPr/>
          <p:nvPr/>
        </p:nvCxnSpPr>
        <p:spPr>
          <a:xfrm rot="0" flipV="1">
            <a:off x="8979535" y="1731645"/>
            <a:ext cx="1836420" cy="222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55" descr="C:/Users/Admin1/AppData/Roaming/PolarisOffice/ETemp/19904_10543744/fImage7004213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112260"/>
            <a:ext cx="1310005" cy="1272540"/>
          </a:xfrm>
          <a:prstGeom prst="roundRect"/>
          <a:solidFill>
            <a:srgbClr val="EDEDED"/>
          </a:solidFill>
        </p:spPr>
      </p:pic>
      <p:pic>
        <p:nvPicPr>
          <p:cNvPr id="99" name="그림 56" descr="C:/Users/Admin1/AppData/Roaming/PolarisOffice/ETemp/19904_10543744/fImage12084214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8745" y="4112895"/>
            <a:ext cx="2719705" cy="1264920"/>
          </a:xfrm>
          <a:prstGeom prst="roundRect"/>
          <a:solidFill>
            <a:srgbClr val="EDEDED"/>
          </a:solidFill>
        </p:spPr>
      </p:pic>
      <p:cxnSp>
        <p:nvCxnSpPr>
          <p:cNvPr id="100" name="도형 61"/>
          <p:cNvCxnSpPr/>
          <p:nvPr/>
        </p:nvCxnSpPr>
        <p:spPr>
          <a:xfrm rot="0">
            <a:off x="2277745" y="4347210"/>
            <a:ext cx="2996565" cy="260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658995" y="45021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RayCast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1" name="텍스트 상자 4"/>
          <p:cNvSpPr txBox="1">
            <a:spLocks/>
          </p:cNvSpPr>
          <p:nvPr/>
        </p:nvSpPr>
        <p:spPr>
          <a:xfrm rot="0">
            <a:off x="1229995" y="145478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함수는 3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차원 공간에서 </a:t>
            </a:r>
            <a:r>
              <a:rPr lang="ko-KR" sz="1800">
                <a:latin typeface="맑은 고딕" charset="0"/>
                <a:ea typeface="맑은 고딕" charset="0"/>
              </a:rPr>
              <a:t>특정한</a:t>
            </a:r>
            <a:r>
              <a:rPr sz="1800">
                <a:latin typeface="맑은 고딕" charset="0"/>
                <a:ea typeface="맑은 고딕" charset="0"/>
              </a:rPr>
              <a:t> 방향으로 광선을 발사하</a:t>
            </a:r>
            <a:r>
              <a:rPr lang="ko-KR" sz="1800">
                <a:latin typeface="맑은 고딕" charset="0"/>
                <a:ea typeface="맑은 고딕" charset="0"/>
              </a:rPr>
              <a:t>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5"/>
          <p:cNvSpPr txBox="1">
            <a:spLocks/>
          </p:cNvSpPr>
          <p:nvPr/>
        </p:nvSpPr>
        <p:spPr>
          <a:xfrm rot="0">
            <a:off x="1230630" y="503491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 함수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광선과 충돌한 오브젝트는</a:t>
            </a:r>
            <a:r>
              <a:rPr sz="1800">
                <a:latin typeface="맑은 고딕" charset="0"/>
                <a:ea typeface="맑은 고딕" charset="0"/>
              </a:rPr>
              <a:t> 콜라이더 컴포넌트를 가지고 있어야 </a:t>
            </a:r>
            <a:r>
              <a:rPr lang="ko-KR" sz="1800">
                <a:latin typeface="맑은 고딕" charset="0"/>
                <a:ea typeface="맑은 고딕" charset="0"/>
              </a:rPr>
              <a:t>감지할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2560320"/>
            <a:ext cx="4140835" cy="2303145"/>
          </a:xfrm>
          <a:prstGeom prst="roundRect"/>
          <a:solidFill>
            <a:srgbClr val="EDEDED"/>
          </a:solidFill>
        </p:spPr>
      </p:pic>
      <p:pic>
        <p:nvPicPr>
          <p:cNvPr id="64" name="그림 2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71750"/>
            <a:ext cx="4148455" cy="2459990"/>
          </a:xfrm>
          <a:prstGeom prst="roundRect"/>
          <a:solidFill>
            <a:srgbClr val="EDEDED"/>
          </a:solidFill>
        </p:spPr>
      </p:pic>
      <p:sp>
        <p:nvSpPr>
          <p:cNvPr id="65" name="텍스트 상자 26"/>
          <p:cNvSpPr txBox="1">
            <a:spLocks/>
          </p:cNvSpPr>
          <p:nvPr/>
        </p:nvSpPr>
        <p:spPr>
          <a:xfrm rot="0">
            <a:off x="6826885" y="1463675"/>
            <a:ext cx="4145280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Physics.Raycast(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sz="1800">
                <a:latin typeface="맑은 고딕" charset="0"/>
                <a:ea typeface="맑은 고딕" charset="0"/>
              </a:rPr>
              <a:t>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7"/>
          <p:cNvSpPr txBox="1">
            <a:spLocks/>
          </p:cNvSpPr>
          <p:nvPr/>
        </p:nvSpPr>
        <p:spPr>
          <a:xfrm rot="0">
            <a:off x="6812280" y="5274310"/>
            <a:ext cx="4159885" cy="9613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LayerMask의 경우 32 bit의 int 형으로 bit로 각각의 </a:t>
            </a:r>
            <a:r>
              <a:rPr lang="ko-KR" sz="1800">
                <a:latin typeface="맑은 고딕" charset="0"/>
                <a:ea typeface="맑은 고딕" charset="0"/>
              </a:rPr>
              <a:t>Layer</a:t>
            </a:r>
            <a:r>
              <a:rPr sz="1800">
                <a:latin typeface="맑은 고딕" charset="0"/>
                <a:ea typeface="맑은 고딕" charset="0"/>
              </a:rPr>
              <a:t>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441960"/>
            <a:ext cx="35083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222375" y="1445895"/>
            <a:ext cx="41567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214120" y="5578475"/>
            <a:ext cx="4156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075" cy="2552700"/>
          </a:xfrm>
          <a:prstGeom prst="roundRect"/>
          <a:solidFill>
            <a:srgbClr val="EDEDED"/>
          </a:solidFill>
        </p:spPr>
      </p:pic>
      <p:pic>
        <p:nvPicPr>
          <p:cNvPr id="7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090" cy="1965325"/>
          </a:xfrm>
          <a:prstGeom prst="roundRect"/>
          <a:solidFill>
            <a:srgbClr val="EDEDED"/>
          </a:solidFill>
        </p:spPr>
      </p:pic>
      <p:sp>
        <p:nvSpPr>
          <p:cNvPr id="8" name="텍스트 상자 22"/>
          <p:cNvSpPr txBox="1">
            <a:spLocks/>
          </p:cNvSpPr>
          <p:nvPr/>
        </p:nvSpPr>
        <p:spPr>
          <a:xfrm rot="0">
            <a:off x="6816725" y="145732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 공간에서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변환한 다음 게임 오브젝트의 위치로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3"/>
          <p:cNvSpPr txBox="1">
            <a:spLocks/>
          </p:cNvSpPr>
          <p:nvPr/>
        </p:nvSpPr>
        <p:spPr>
          <a:xfrm rot="0">
            <a:off x="6814820" y="502856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