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45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9" r:id="rId20"/>
    <p:sldId id="300" r:id="rId21"/>
    <p:sldId id="302" r:id="rId22"/>
    <p:sldId id="301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40922351478.png"></Relationship><Relationship Id="rId3" Type="http://schemas.openxmlformats.org/officeDocument/2006/relationships/image" Target="../media/fImage77552369358.png"></Relationship><Relationship Id="rId4" Type="http://schemas.openxmlformats.org/officeDocument/2006/relationships/image" Target="../media/fImage123502406962.png"></Relationship><Relationship Id="rId5" Type="http://schemas.openxmlformats.org/officeDocument/2006/relationships/image" Target="../media/fImage30172454464.png"></Relationship><Relationship Id="rId6" Type="http://schemas.openxmlformats.org/officeDocument/2006/relationships/image" Target="../media/fImage55662465705.png"></Relationship><Relationship Id="rId7" Type="http://schemas.openxmlformats.org/officeDocument/2006/relationships/image" Target="../media/fImage103402478145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692673281.png"></Relationship><Relationship Id="rId3" Type="http://schemas.openxmlformats.org/officeDocument/2006/relationships/image" Target="../media/fImage65032686827.png"></Relationship><Relationship Id="rId4" Type="http://schemas.openxmlformats.org/officeDocument/2006/relationships/image" Target="../media/fImage66302699961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50302986334.png"></Relationship><Relationship Id="rId9" Type="http://schemas.openxmlformats.org/officeDocument/2006/relationships/image" Target="../media/fImage77352996500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57526041.png"></Relationship><Relationship Id="rId3" Type="http://schemas.openxmlformats.org/officeDocument/2006/relationships/image" Target="../media/fImage103442618467.png"></Relationship><Relationship Id="rId4" Type="http://schemas.openxmlformats.org/officeDocument/2006/relationships/image" Target="../media/fImage161382626334.png"></Relationship><Relationship Id="rId5" Type="http://schemas.openxmlformats.org/officeDocument/2006/relationships/image" Target="../media/fImage121001404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06453029169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115322795724.png"></Relationship><Relationship Id="rId4" Type="http://schemas.openxmlformats.org/officeDocument/2006/relationships/image" Target="../media/fImage211388841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12271214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949271491.png"></Relationship><Relationship Id="rId3" Type="http://schemas.openxmlformats.org/officeDocument/2006/relationships/image" Target="../media/fImage109533031478.png"></Relationship><Relationship Id="rId4" Type="http://schemas.openxmlformats.org/officeDocument/2006/relationships/image" Target="../media/fImage126703049358.png"></Relationship><Relationship Id="rId5" Type="http://schemas.openxmlformats.org/officeDocument/2006/relationships/image" Target="../media/fImage51933066962.png"></Relationship><Relationship Id="rId6" Type="http://schemas.openxmlformats.org/officeDocument/2006/relationships/image" Target="../media/fImage123323074464.png"></Relationship><Relationship Id="rId7" Type="http://schemas.openxmlformats.org/officeDocument/2006/relationships/notesSlide" Target="../notesSlides/notesSlide15.xml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65063215705.png"></Relationship><Relationship Id="rId3" Type="http://schemas.openxmlformats.org/officeDocument/2006/relationships/image" Target="../media/fImage123883238145.png"></Relationship><Relationship Id="rId4" Type="http://schemas.openxmlformats.org/officeDocument/2006/relationships/image" Target="../media/fImage50303243281.png"></Relationship><Relationship Id="rId5" Type="http://schemas.openxmlformats.org/officeDocument/2006/relationships/image" Target="../media/fImage131703266827.png"></Relationship><Relationship Id="rId6" Type="http://schemas.openxmlformats.org/officeDocument/2006/relationships/image" Target="../media/fImage115991459169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29343409961.png"></Relationship><Relationship Id="rId3" Type="http://schemas.openxmlformats.org/officeDocument/2006/relationships/image" Target="../media/fImage12290342491.png"></Relationship><Relationship Id="rId4" Type="http://schemas.openxmlformats.org/officeDocument/2006/relationships/image" Target="../media/fImage98123442995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3933741.png"></Relationship><Relationship Id="rId3" Type="http://schemas.openxmlformats.org/officeDocument/2006/relationships/image" Target="../media/fImage132683388467.png"></Relationship><Relationship Id="rId4" Type="http://schemas.openxmlformats.org/officeDocument/2006/relationships/image" Target="../media/fImage138973396334.png"></Relationship><Relationship Id="rId5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image" Target="../media/fImage19723004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37721758467.png"></Relationship><Relationship Id="rId4" Type="http://schemas.openxmlformats.org/officeDocument/2006/relationships/image" Target="../media/fImage191381806500.png"></Relationship><Relationship Id="rId5" Type="http://schemas.openxmlformats.org/officeDocument/2006/relationships/image" Target="../media/fImage883418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34221213846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6082075724.png"></Relationship><Relationship Id="rId3" Type="http://schemas.openxmlformats.org/officeDocument/2006/relationships/image" Target="../media/fImage126632081478.png"></Relationship><Relationship Id="rId4" Type="http://schemas.openxmlformats.org/officeDocument/2006/relationships/image" Target="../media/fImage124372099358.png"></Relationship><Relationship Id="rId5" Type="http://schemas.openxmlformats.org/officeDocument/2006/relationships/image" Target="../media/fImage102612166962.png"></Relationship><Relationship Id="rId6" Type="http://schemas.openxmlformats.org/officeDocument/2006/relationships/image" Target="../media/fImage73322214464.png"></Relationship><Relationship Id="rId7" Type="http://schemas.openxmlformats.org/officeDocument/2006/relationships/image" Target="../media/fImage73322235705.png"></Relationship><Relationship Id="rId8" Type="http://schemas.openxmlformats.org/officeDocument/2006/relationships/image" Target="../media/fImage73322248145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802013281.png"></Relationship><Relationship Id="rId3" Type="http://schemas.openxmlformats.org/officeDocument/2006/relationships/image" Target="../media/fImage38912026827.png"></Relationship><Relationship Id="rId4" Type="http://schemas.openxmlformats.org/officeDocument/2006/relationships/image" Target="../media/fImage3779203996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850613041.png"></Relationship><Relationship Id="rId7" Type="http://schemas.openxmlformats.org/officeDocument/2006/relationships/image" Target="../media/fImage77321318467.png"></Relationship><Relationship Id="rId8" Type="http://schemas.openxmlformats.org/officeDocument/2006/relationships/image" Target="../media/fImage21801336334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9392206500.png"></Relationship><Relationship Id="rId3" Type="http://schemas.openxmlformats.org/officeDocument/2006/relationships/image" Target="../media/fImage35432219169.png"></Relationship><Relationship Id="rId4" Type="http://schemas.openxmlformats.org/officeDocument/2006/relationships/image" Target="../media/fImage11750223572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2740025"/>
            <a:ext cx="4059555" cy="12484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그런 다음 Light Manager 오브젝트에 있는 Light Manager 스크립트에 Direction Light와 Spot Light 그리고 Point Light를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99360" y="1356995"/>
            <a:ext cx="2889885" cy="1229360"/>
          </a:xfrm>
          <a:prstGeom prst="roundRect"/>
          <a:solidFill>
            <a:srgbClr val="EDEDED"/>
          </a:solidFill>
        </p:spPr>
      </p:pic>
      <p:pic>
        <p:nvPicPr>
          <p:cNvPr id="1181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356995"/>
            <a:ext cx="1055370" cy="1238250"/>
          </a:xfrm>
          <a:prstGeom prst="roundRect"/>
          <a:solidFill>
            <a:srgbClr val="EDEDED"/>
          </a:solidFill>
        </p:spPr>
      </p:pic>
      <p:cxnSp>
        <p:nvCxnSpPr>
          <p:cNvPr id="1182" name="도형 28"/>
          <p:cNvCxnSpPr/>
          <p:nvPr/>
        </p:nvCxnSpPr>
        <p:spPr>
          <a:xfrm rot="0">
            <a:off x="2291715" y="1660525"/>
            <a:ext cx="3019425" cy="4679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도형 29"/>
          <p:cNvCxnSpPr/>
          <p:nvPr/>
        </p:nvCxnSpPr>
        <p:spPr>
          <a:xfrm rot="0">
            <a:off x="2075815" y="1781810"/>
            <a:ext cx="3243580" cy="510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도형 30"/>
          <p:cNvCxnSpPr/>
          <p:nvPr/>
        </p:nvCxnSpPr>
        <p:spPr>
          <a:xfrm rot="0">
            <a:off x="2101850" y="1920240"/>
            <a:ext cx="3217545" cy="5454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5" name="그림 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4133850"/>
            <a:ext cx="4064000" cy="1299210"/>
          </a:xfrm>
          <a:prstGeom prst="roundRect"/>
          <a:solidFill>
            <a:srgbClr val="EDEDED"/>
          </a:solidFill>
        </p:spPr>
      </p:pic>
      <p:sp>
        <p:nvSpPr>
          <p:cNvPr id="1186" name="텍스트 상자 35"/>
          <p:cNvSpPr txBox="1">
            <a:spLocks/>
          </p:cNvSpPr>
          <p:nvPr/>
        </p:nvSpPr>
        <p:spPr>
          <a:xfrm rot="0">
            <a:off x="1333500" y="5579745"/>
            <a:ext cx="4058920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Light Manager의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1350" y="1362075"/>
            <a:ext cx="2820670" cy="1276350"/>
          </a:xfrm>
          <a:prstGeom prst="roundRect"/>
          <a:solidFill>
            <a:srgbClr val="EDEDED"/>
          </a:solidFill>
        </p:spPr>
      </p:pic>
      <p:pic>
        <p:nvPicPr>
          <p:cNvPr id="1188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36545"/>
            <a:ext cx="2801620" cy="1280795"/>
          </a:xfrm>
          <a:prstGeom prst="roundRect"/>
          <a:solidFill>
            <a:srgbClr val="EDEDED"/>
          </a:solidFill>
        </p:spPr>
      </p:pic>
      <p:pic>
        <p:nvPicPr>
          <p:cNvPr id="1189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56995"/>
            <a:ext cx="1297940" cy="2752090"/>
          </a:xfrm>
          <a:prstGeom prst="roundRect"/>
          <a:solidFill>
            <a:srgbClr val="EDEDED"/>
          </a:solidFill>
        </p:spPr>
      </p:pic>
      <p:cxnSp>
        <p:nvCxnSpPr>
          <p:cNvPr id="1190" name="도형 42"/>
          <p:cNvCxnSpPr/>
          <p:nvPr/>
        </p:nvCxnSpPr>
        <p:spPr>
          <a:xfrm rot="0" flipV="1">
            <a:off x="7688580" y="3615055"/>
            <a:ext cx="136715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43"/>
          <p:cNvSpPr txBox="1">
            <a:spLocks/>
          </p:cNvSpPr>
          <p:nvPr/>
        </p:nvSpPr>
        <p:spPr>
          <a:xfrm rot="0">
            <a:off x="6819900" y="4199255"/>
            <a:ext cx="4251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그다음으로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Spot</a:t>
            </a:r>
            <a:r>
              <a:rPr sz="1800">
                <a:latin typeface="맑은 고딕" charset="0"/>
                <a:ea typeface="맑은 고딕" charset="0"/>
              </a:rPr>
              <a:t> Button 그리고 </a:t>
            </a:r>
            <a:r>
              <a:rPr sz="1800">
                <a:latin typeface="맑은 고딕" charset="0"/>
                <a:ea typeface="맑은 고딕" charset="0"/>
              </a:rPr>
              <a:t>Point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91355" y="318770"/>
            <a:ext cx="32150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33500" y="4541520"/>
            <a:ext cx="4058920" cy="1686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 </a:t>
            </a:r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08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Floor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4615"/>
            <a:ext cx="4056380" cy="910590"/>
          </a:xfrm>
          <a:prstGeom prst="roundRect"/>
          <a:solidFill>
            <a:srgbClr val="EDEDED"/>
          </a:solidFill>
        </p:spPr>
      </p:pic>
      <p:pic>
        <p:nvPicPr>
          <p:cNvPr id="1193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2397125"/>
            <a:ext cx="4057015" cy="898525"/>
          </a:xfrm>
          <a:prstGeom prst="roundRect"/>
          <a:solidFill>
            <a:srgbClr val="EDEDED"/>
          </a:solidFill>
        </p:spPr>
      </p:pic>
      <p:pic>
        <p:nvPicPr>
          <p:cNvPr id="1194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7310" y="3422015"/>
            <a:ext cx="4051935" cy="920115"/>
          </a:xfrm>
          <a:prstGeom prst="roundRect"/>
          <a:solidFill>
            <a:srgbClr val="EDEDED"/>
          </a:solidFill>
        </p:spPr>
      </p:pic>
      <p:pic>
        <p:nvPicPr>
          <p:cNvPr id="1195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11310" y="1929130"/>
            <a:ext cx="1626870" cy="2992755"/>
          </a:xfrm>
          <a:prstGeom prst="roundRect"/>
          <a:solidFill>
            <a:srgbClr val="EDEDED"/>
          </a:solidFill>
        </p:spPr>
      </p:pic>
      <p:pic>
        <p:nvPicPr>
          <p:cNvPr id="119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6520"/>
            <a:ext cx="2148840" cy="4004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24610" y="2794000"/>
            <a:ext cx="4059555" cy="9340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Model 폴더에 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Light에서 Spotlight를 생성하고 이름을 Bulb로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0" y="1354455"/>
            <a:ext cx="2681605" cy="1283970"/>
          </a:xfrm>
          <a:prstGeom prst="roundRect"/>
          <a:solidFill>
            <a:srgbClr val="EDEDED"/>
          </a:solidFill>
        </p:spPr>
      </p:pic>
      <p:pic>
        <p:nvPicPr>
          <p:cNvPr id="119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1440"/>
            <a:ext cx="1219835" cy="1268730"/>
          </a:xfrm>
          <a:prstGeom prst="roundRect"/>
          <a:solidFill>
            <a:srgbClr val="EDEDED"/>
          </a:solidFill>
        </p:spPr>
      </p:pic>
      <p:pic>
        <p:nvPicPr>
          <p:cNvPr id="119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3836035"/>
            <a:ext cx="4060190" cy="1569720"/>
          </a:xfrm>
          <a:prstGeom prst="roundRect"/>
          <a:solidFill>
            <a:srgbClr val="EDEDED"/>
          </a:solidFill>
        </p:spPr>
      </p:pic>
      <p:sp>
        <p:nvSpPr>
          <p:cNvPr id="1200" name="텍스트 상자 10"/>
          <p:cNvSpPr txBox="1">
            <a:spLocks/>
          </p:cNvSpPr>
          <p:nvPr/>
        </p:nvSpPr>
        <p:spPr>
          <a:xfrm rot="0">
            <a:off x="1327150" y="5589905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Street Lamp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21765"/>
            <a:ext cx="2430780" cy="3941445"/>
          </a:xfrm>
          <a:prstGeom prst="roundRect"/>
          <a:solidFill>
            <a:srgbClr val="EDEDED"/>
          </a:solidFill>
        </p:spPr>
      </p:pic>
      <p:pic>
        <p:nvPicPr>
          <p:cNvPr id="1202" name="그림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7215" y="2145030"/>
            <a:ext cx="1438910" cy="2499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310005" y="2571750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Bulb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3322320"/>
            <a:ext cx="4055745" cy="2135505"/>
          </a:xfrm>
          <a:prstGeom prst="roundRect"/>
          <a:solidFill>
            <a:srgbClr val="EDEDED"/>
          </a:solidFill>
        </p:spPr>
      </p:pic>
      <p:sp>
        <p:nvSpPr>
          <p:cNvPr id="1205" name="텍스트 상자 21"/>
          <p:cNvSpPr txBox="1">
            <a:spLocks/>
          </p:cNvSpPr>
          <p:nvPr/>
        </p:nvSpPr>
        <p:spPr>
          <a:xfrm rot="0">
            <a:off x="1295400" y="5586095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Bulb 오브젝트의 Spot Angle과 Mode를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198880"/>
            <a:ext cx="4023360" cy="3999865"/>
          </a:xfrm>
          <a:prstGeom prst="rect"/>
          <a:noFill/>
        </p:spPr>
      </p:pic>
      <p:sp>
        <p:nvSpPr>
          <p:cNvPr id="1207" name="텍스트 상자 26"/>
          <p:cNvSpPr txBox="1">
            <a:spLocks/>
          </p:cNvSpPr>
          <p:nvPr/>
        </p:nvSpPr>
        <p:spPr>
          <a:xfrm rot="0">
            <a:off x="6807835" y="5328920"/>
            <a:ext cx="4013200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2385" y="1205230"/>
            <a:ext cx="4060825" cy="1217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19200" y="514413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215" cy="3702685"/>
          </a:xfrm>
          <a:prstGeom prst="rect"/>
          <a:noFill/>
        </p:spPr>
      </p:pic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7"/>
          <p:cNvSpPr txBox="1">
            <a:spLocks/>
          </p:cNvSpPr>
          <p:nvPr/>
        </p:nvSpPr>
        <p:spPr>
          <a:xfrm rot="0">
            <a:off x="1440815" y="541020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Group을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735" y="1340485"/>
            <a:ext cx="2473960" cy="3893820"/>
          </a:xfrm>
          <a:prstGeom prst="roundRect"/>
          <a:solidFill>
            <a:srgbClr val="EDEDED"/>
          </a:solidFill>
        </p:spPr>
      </p:pic>
      <p:pic>
        <p:nvPicPr>
          <p:cNvPr id="103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5030"/>
            <a:ext cx="1314450" cy="2560320"/>
          </a:xfrm>
          <a:prstGeom prst="roundRect"/>
          <a:solidFill>
            <a:srgbClr val="EDEDED"/>
          </a:solidFill>
        </p:spPr>
      </p:pic>
      <p:pic>
        <p:nvPicPr>
          <p:cNvPr id="1035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40485"/>
            <a:ext cx="4091305" cy="1099185"/>
          </a:xfrm>
          <a:prstGeom prst="roundRect"/>
          <a:solidFill>
            <a:srgbClr val="EDEDED"/>
          </a:solidFill>
        </p:spPr>
      </p:pic>
      <p:sp>
        <p:nvSpPr>
          <p:cNvPr id="1036" name="텍스트 상자 29"/>
          <p:cNvSpPr txBox="1">
            <a:spLocks/>
          </p:cNvSpPr>
          <p:nvPr/>
        </p:nvSpPr>
        <p:spPr>
          <a:xfrm rot="0">
            <a:off x="6814185" y="2541270"/>
            <a:ext cx="40843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3085" y="3317240"/>
            <a:ext cx="2742565" cy="1699260"/>
          </a:xfrm>
          <a:prstGeom prst="roundRect"/>
          <a:solidFill>
            <a:srgbClr val="EDEDED"/>
          </a:solidFill>
        </p:spPr>
      </p:pic>
      <p:pic>
        <p:nvPicPr>
          <p:cNvPr id="1038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329305"/>
            <a:ext cx="1213485" cy="1687195"/>
          </a:xfrm>
          <a:prstGeom prst="roundRect"/>
          <a:solidFill>
            <a:srgbClr val="EDEDED"/>
          </a:solidFill>
        </p:spPr>
      </p:pic>
      <p:sp>
        <p:nvSpPr>
          <p:cNvPr id="1039" name="텍스트 상자 36"/>
          <p:cNvSpPr txBox="1">
            <a:spLocks/>
          </p:cNvSpPr>
          <p:nvPr/>
        </p:nvSpPr>
        <p:spPr>
          <a:xfrm rot="0">
            <a:off x="6825615" y="5130165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Prefab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Wood </a:t>
            </a:r>
            <a:r>
              <a:rPr lang="ko-KR" sz="1800">
                <a:latin typeface="맑은 고딕" charset="0"/>
                <a:ea typeface="맑은 고딕" charset="0"/>
              </a:rPr>
              <a:t>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449705" y="254762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Wood Street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Rect 0"/>
          <p:cNvSpPr txBox="1">
            <a:spLocks/>
          </p:cNvSpPr>
          <p:nvPr/>
        </p:nvSpPr>
        <p:spPr>
          <a:xfrm rot="0">
            <a:off x="6842760" y="5208270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Light에서 Point Light를 생성한 다음 Emergency Light라는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5260" y="1333500"/>
            <a:ext cx="3943350" cy="1166495"/>
          </a:xfrm>
          <a:prstGeom prst="roundRect"/>
          <a:solidFill>
            <a:srgbClr val="EDEDED"/>
          </a:solidFill>
        </p:spPr>
      </p:pic>
      <p:pic>
        <p:nvPicPr>
          <p:cNvPr id="1041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1610" y="3355975"/>
            <a:ext cx="2172970" cy="2007235"/>
          </a:xfrm>
          <a:prstGeom prst="roundRect"/>
          <a:solidFill>
            <a:srgbClr val="EDEDED"/>
          </a:solidFill>
        </p:spPr>
      </p:pic>
      <p:pic>
        <p:nvPicPr>
          <p:cNvPr id="1042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3025" y="3364230"/>
            <a:ext cx="1506220" cy="199898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466215" y="5487035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3420" y="1877060"/>
            <a:ext cx="1330325" cy="2629535"/>
          </a:xfrm>
          <a:prstGeom prst="roundRect"/>
          <a:solidFill>
            <a:srgbClr val="EDEDED"/>
          </a:solidFill>
        </p:spPr>
      </p:pic>
      <p:pic>
        <p:nvPicPr>
          <p:cNvPr id="1045" name="그림 4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32865"/>
            <a:ext cx="2531110" cy="3727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449070" y="2407920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Emergency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0" y="1332865"/>
            <a:ext cx="3926205" cy="977265"/>
          </a:xfrm>
          <a:prstGeom prst="roundRect"/>
          <a:solidFill>
            <a:srgbClr val="EDEDED"/>
          </a:solidFill>
        </p:spPr>
      </p:pic>
      <p:pic>
        <p:nvPicPr>
          <p:cNvPr id="1047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131185"/>
            <a:ext cx="3921760" cy="1695450"/>
          </a:xfrm>
          <a:prstGeom prst="roundRect"/>
          <a:solidFill>
            <a:srgbClr val="EDEDED"/>
          </a:solidFill>
        </p:spPr>
      </p:pic>
      <p:sp>
        <p:nvSpPr>
          <p:cNvPr id="1048" name="텍스트 상자 56"/>
          <p:cNvSpPr txBox="1">
            <a:spLocks/>
          </p:cNvSpPr>
          <p:nvPr/>
        </p:nvSpPr>
        <p:spPr>
          <a:xfrm rot="0">
            <a:off x="1442720" y="4927600"/>
            <a:ext cx="39376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Emergency Light의 색상과 Mode를 변경한 다음 Intensity와 Shadow Type을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30325"/>
            <a:ext cx="4091940" cy="2657475"/>
          </a:xfrm>
          <a:prstGeom prst="roundRect"/>
          <a:solidFill>
            <a:srgbClr val="EDEDED"/>
          </a:solidFill>
        </p:spPr>
      </p:pic>
      <p:sp>
        <p:nvSpPr>
          <p:cNvPr id="1050" name="텍스트 상자 60"/>
          <p:cNvSpPr txBox="1">
            <a:spLocks/>
          </p:cNvSpPr>
          <p:nvPr/>
        </p:nvSpPr>
        <p:spPr>
          <a:xfrm rot="0">
            <a:off x="6824980" y="409956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Patrol 스크립트에서 int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Vector3.MoveTowards( )함수를 사용하여 자기 위치에서 도착 지점까지 일정한 속도로 이동하도록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8" name="Rect 0"/>
          <p:cNvSpPr txBox="1">
            <a:spLocks/>
          </p:cNvSpPr>
          <p:nvPr/>
        </p:nvSpPr>
        <p:spPr>
          <a:xfrm rot="0">
            <a:off x="1433830" y="2718435"/>
            <a:ext cx="39446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Mesh Renderer에 Receive Global IIIumination을 Light Probes로 변경하빈다.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1438910" y="5424805"/>
            <a:ext cx="39306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Group에 Edit Light Probes를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404_20686512/fImage1853933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6530" y="1333500"/>
            <a:ext cx="3932555" cy="129095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404_20686512/fImage1326833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0" y="4036060"/>
            <a:ext cx="3934460" cy="1264285"/>
          </a:xfrm>
          <a:prstGeom prst="roundRect"/>
          <a:solidFill>
            <a:srgbClr val="EDEDED"/>
          </a:solidFill>
        </p:spPr>
      </p:pic>
      <p:pic>
        <p:nvPicPr>
          <p:cNvPr id="1053" name="그림 11" descr="C:/Users/Admin1/AppData/Roaming/PolarisOffice/ETemp/2404_20686512/fImage1389733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25245"/>
            <a:ext cx="3929380" cy="1221105"/>
          </a:xfrm>
          <a:prstGeom prst="roundRect"/>
          <a:solidFill>
            <a:srgbClr val="EDEDED"/>
          </a:solidFill>
        </p:spPr>
      </p:pic>
      <p:sp>
        <p:nvSpPr>
          <p:cNvPr id="1054" name="텍스트 상자 14"/>
          <p:cNvSpPr txBox="1">
            <a:spLocks/>
          </p:cNvSpPr>
          <p:nvPr/>
        </p:nvSpPr>
        <p:spPr>
          <a:xfrm rot="0">
            <a:off x="6826885" y="2622550"/>
            <a:ext cx="39306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Select All을 선택하고 Duplicate Selected를 선택한 다음 Selected Probe Position의 X와 Y 그리고 Z축의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69035" y="4497070"/>
            <a:ext cx="42113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그리고 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Patrol 스크립트를 생성하여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202055"/>
            <a:ext cx="2652395" cy="3140075"/>
          </a:xfrm>
          <a:prstGeom prst="roundRect"/>
          <a:solidFill>
            <a:srgbClr val="EDEDED"/>
          </a:solidFill>
        </p:spPr>
      </p:pic>
      <p:pic>
        <p:nvPicPr>
          <p:cNvPr id="1145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5580" y="1202055"/>
            <a:ext cx="1374775" cy="1739265"/>
          </a:xfrm>
          <a:prstGeom prst="roundRect"/>
          <a:solidFill>
            <a:srgbClr val="EDEDED"/>
          </a:solidFill>
        </p:spPr>
      </p:pic>
      <p:pic>
        <p:nvPicPr>
          <p:cNvPr id="1146" name="그림 5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02055"/>
            <a:ext cx="2778125" cy="3911600"/>
          </a:xfrm>
          <a:prstGeom prst="roundRect"/>
          <a:solidFill>
            <a:srgbClr val="EDEDED"/>
          </a:solidFill>
        </p:spPr>
      </p:pic>
      <p:pic>
        <p:nvPicPr>
          <p:cNvPr id="1147" name="그림 5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  <p:pic>
        <p:nvPicPr>
          <p:cNvPr id="1148" name="그림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7205" y="3497580"/>
            <a:ext cx="779145" cy="848360"/>
          </a:xfrm>
          <a:prstGeom prst="roundRect"/>
          <a:solidFill>
            <a:srgbClr val="EDEDED"/>
          </a:solidFill>
        </p:spPr>
      </p:pic>
      <p:cxnSp>
        <p:nvCxnSpPr>
          <p:cNvPr id="1149" name="도형 19"/>
          <p:cNvCxnSpPr>
            <a:stCxn id="1148" idx="0"/>
            <a:endCxn id="1145" idx="2"/>
          </p:cNvCxnSpPr>
          <p:nvPr/>
        </p:nvCxnSpPr>
        <p:spPr>
          <a:xfrm rot="0" flipH="1" flipV="1">
            <a:off x="4692650" y="2940685"/>
            <a:ext cx="4445" cy="5575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57165"/>
            <a:ext cx="4058920" cy="9277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그리고 Skybox Material에 </a:t>
            </a:r>
            <a:r>
              <a:rPr lang="ko-KR" sz="1800">
                <a:latin typeface="맑은 고딕" charset="0"/>
                <a:ea typeface="맑은 고딕" charset="0"/>
              </a:rPr>
              <a:t>Materials </a:t>
            </a:r>
            <a:r>
              <a:rPr lang="ko-KR" sz="1800">
                <a:latin typeface="맑은 고딕" charset="0"/>
                <a:ea typeface="맑은 고딕" charset="0"/>
              </a:rPr>
              <a:t>폴더에 있는 Sky </a:t>
            </a:r>
            <a:r>
              <a:rPr lang="ko-KR" sz="1800">
                <a:latin typeface="맑은 고딕" charset="0"/>
                <a:ea typeface="맑은 고딕" charset="0"/>
              </a:rPr>
              <a:t>머티리얼을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25615" y="4152265"/>
            <a:ext cx="4013200" cy="2040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3게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Direction Light Button이라는 이름과 Spot Light Button이라는 이름 그리고 Point Light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4450" y="1280160"/>
            <a:ext cx="4049395" cy="2716530"/>
          </a:xfrm>
          <a:prstGeom prst="roundRect"/>
          <a:solidFill>
            <a:srgbClr val="EDEDED"/>
          </a:solidFill>
        </p:spPr>
      </p:pic>
      <p:pic>
        <p:nvPicPr>
          <p:cNvPr id="116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204595"/>
            <a:ext cx="2536825" cy="2766060"/>
          </a:xfrm>
          <a:prstGeom prst="roundRect"/>
          <a:solidFill>
            <a:srgbClr val="EDEDED"/>
          </a:solidFill>
        </p:spPr>
      </p:pic>
      <p:pic>
        <p:nvPicPr>
          <p:cNvPr id="1165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9280" y="1673225"/>
            <a:ext cx="1355090" cy="1812925"/>
          </a:xfrm>
          <a:prstGeom prst="roundRect"/>
          <a:solidFill>
            <a:srgbClr val="EDEDED"/>
          </a:solidFill>
        </p:spPr>
      </p:pic>
      <p:pic>
        <p:nvPicPr>
          <p:cNvPr id="1166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4151630"/>
            <a:ext cx="4058920" cy="1029970"/>
          </a:xfrm>
          <a:prstGeom prst="roundRect"/>
          <a:solidFill>
            <a:srgbClr val="EDEDED"/>
          </a:solidFill>
        </p:spPr>
      </p:pic>
      <p:cxnSp>
        <p:nvCxnSpPr>
          <p:cNvPr id="1163" name="도형 14"/>
          <p:cNvCxnSpPr/>
          <p:nvPr/>
        </p:nvCxnSpPr>
        <p:spPr>
          <a:xfrm rot="0" flipV="1">
            <a:off x="3321050" y="1842135"/>
            <a:ext cx="1912620" cy="2586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82565"/>
            <a:ext cx="4058285" cy="902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Light Button과 Spot Light Button 그리고 Point Light Button의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34505" y="3097530"/>
            <a:ext cx="4115435" cy="3087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Direction Light Button 하위 오브젝트에 있는 텍스트의 이름을 Direction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Spot Light Button 하위 오브젝트에 있는 텍스트의 이름을 Spot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Point Light Button 하위 오브젝트에 있는 텍스트의 이름을 Point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292860"/>
            <a:ext cx="4063365" cy="1146810"/>
          </a:xfrm>
          <a:prstGeom prst="roundRect"/>
          <a:solidFill>
            <a:srgbClr val="EDEDED"/>
          </a:solidFill>
        </p:spPr>
      </p:pic>
      <p:pic>
        <p:nvPicPr>
          <p:cNvPr id="116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3970655"/>
            <a:ext cx="4071620" cy="1141095"/>
          </a:xfrm>
          <a:prstGeom prst="roundRect"/>
          <a:solidFill>
            <a:srgbClr val="EDEDED"/>
          </a:solidFill>
        </p:spPr>
      </p:pic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2632075"/>
            <a:ext cx="4076065" cy="1139825"/>
          </a:xfrm>
          <a:prstGeom prst="roundRect"/>
          <a:solidFill>
            <a:srgbClr val="EDEDED"/>
          </a:solidFill>
        </p:spPr>
      </p:pic>
      <p:pic>
        <p:nvPicPr>
          <p:cNvPr id="1169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87780"/>
            <a:ext cx="1270635" cy="1653540"/>
          </a:xfrm>
          <a:prstGeom prst="roundRect"/>
          <a:solidFill>
            <a:srgbClr val="EDEDED"/>
          </a:solidFill>
        </p:spPr>
      </p:pic>
      <p:pic>
        <p:nvPicPr>
          <p:cNvPr id="1170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4370" y="1297305"/>
            <a:ext cx="2655570" cy="493395"/>
          </a:xfrm>
          <a:prstGeom prst="roundRect"/>
          <a:solidFill>
            <a:srgbClr val="EDEDED"/>
          </a:solidFill>
        </p:spPr>
      </p:pic>
      <p:pic>
        <p:nvPicPr>
          <p:cNvPr id="1171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6910" y="1879600"/>
            <a:ext cx="2661920" cy="493395"/>
          </a:xfrm>
          <a:prstGeom prst="roundRect"/>
          <a:solidFill>
            <a:srgbClr val="EDEDED"/>
          </a:solidFill>
        </p:spPr>
      </p:pic>
      <p:pic>
        <p:nvPicPr>
          <p:cNvPr id="1172" name="그림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2453005"/>
            <a:ext cx="2659380" cy="493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4098290"/>
            <a:ext cx="4058285" cy="21386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Text에는 Direction Light라는 텍스트로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Spot Text에는 Spot Light라는 텍스트로 변경하고 Point Text에는 Point Light라는 텍스트로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195" y="1364615"/>
            <a:ext cx="4074160" cy="755015"/>
          </a:xfrm>
          <a:prstGeom prst="roundRect"/>
          <a:solidFill>
            <a:srgbClr val="EDEDED"/>
          </a:solidFill>
        </p:spPr>
      </p:pic>
      <p:pic>
        <p:nvPicPr>
          <p:cNvPr id="1170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5085" y="2280920"/>
            <a:ext cx="4074160" cy="755650"/>
          </a:xfrm>
          <a:prstGeom prst="roundRect"/>
          <a:solidFill>
            <a:srgbClr val="EDEDED"/>
          </a:solidFill>
        </p:spPr>
      </p:pic>
      <p:pic>
        <p:nvPicPr>
          <p:cNvPr id="1171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305" y="3211830"/>
            <a:ext cx="4073525" cy="749935"/>
          </a:xfrm>
          <a:prstGeom prst="roundRect"/>
          <a:solidFill>
            <a:srgbClr val="EDEDED"/>
          </a:solidFill>
        </p:spPr>
      </p:pic>
      <p:pic>
        <p:nvPicPr>
          <p:cNvPr id="1172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2491740" cy="2664460"/>
          </a:xfrm>
          <a:prstGeom prst="roundRect"/>
          <a:solidFill>
            <a:srgbClr val="EDEDED"/>
          </a:solidFill>
        </p:spPr>
      </p:pic>
      <p:pic>
        <p:nvPicPr>
          <p:cNvPr id="1173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0" y="1366520"/>
            <a:ext cx="1391285" cy="1496695"/>
          </a:xfrm>
          <a:prstGeom prst="roundRect"/>
          <a:solidFill>
            <a:srgbClr val="EDEDED"/>
          </a:solidFill>
        </p:spPr>
      </p:pic>
      <p:sp>
        <p:nvSpPr>
          <p:cNvPr id="1174" name="텍스트 상자 6"/>
          <p:cNvSpPr txBox="1">
            <a:spLocks/>
          </p:cNvSpPr>
          <p:nvPr/>
        </p:nvSpPr>
        <p:spPr>
          <a:xfrm rot="0">
            <a:off x="6806565" y="4204970"/>
            <a:ext cx="4060190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오브젝트를 생성하고 Light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LightManager 스크립트를 생성하여 Light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0270" y="3251835"/>
            <a:ext cx="789305" cy="850265"/>
          </a:xfrm>
          <a:prstGeom prst="roundRect"/>
          <a:solidFill>
            <a:srgbClr val="EDEDED"/>
          </a:solidFill>
        </p:spPr>
      </p:pic>
      <p:cxnSp>
        <p:nvCxnSpPr>
          <p:cNvPr id="1176" name="도형 10"/>
          <p:cNvCxnSpPr>
            <a:stCxn id="1175" idx="0"/>
            <a:endCxn id="1173" idx="2"/>
          </p:cNvCxnSpPr>
          <p:nvPr/>
        </p:nvCxnSpPr>
        <p:spPr>
          <a:xfrm rot="0" flipH="1" flipV="1">
            <a:off x="10169525" y="2862580"/>
            <a:ext cx="571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5283200"/>
            <a:ext cx="4058920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LightManager 스크립트에서 boolean 변수와 게임 오브젝트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3718560"/>
            <a:ext cx="4048125" cy="1436370"/>
          </a:xfrm>
          <a:prstGeom prst="roundRect"/>
          <a:solidFill>
            <a:srgbClr val="EDEDED"/>
          </a:solidFill>
        </p:spPr>
      </p:pic>
      <p:pic>
        <p:nvPicPr>
          <p:cNvPr id="117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362075"/>
            <a:ext cx="4126230" cy="1579245"/>
          </a:xfrm>
          <a:prstGeom prst="roundRect"/>
          <a:solidFill>
            <a:srgbClr val="EDEDED"/>
          </a:solidFill>
        </p:spPr>
      </p:pic>
      <p:sp>
        <p:nvSpPr>
          <p:cNvPr id="1179" name="텍스트 상자 17"/>
          <p:cNvSpPr txBox="1">
            <a:spLocks/>
          </p:cNvSpPr>
          <p:nvPr/>
        </p:nvSpPr>
        <p:spPr>
          <a:xfrm rot="0">
            <a:off x="6809105" y="3082925"/>
            <a:ext cx="4123690" cy="313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LightSetting(int)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함수를 호출할 때마다 boolean 변수의 값을 반대로 저장하도록 설정하고 매개변수를 lightEffect의 원소의 요소로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boolean 변수의 값을 게임 오브젝트의 SetActive의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62075"/>
            <a:ext cx="4065270" cy="1457960"/>
          </a:xfrm>
          <a:prstGeom prst="roundRect"/>
          <a:solidFill>
            <a:srgbClr val="EDEDED"/>
          </a:solidFill>
        </p:spPr>
      </p:pic>
      <p:sp>
        <p:nvSpPr>
          <p:cNvPr id="1181" name="텍스트 상자 21"/>
          <p:cNvSpPr txBox="1">
            <a:spLocks/>
          </p:cNvSpPr>
          <p:nvPr/>
        </p:nvSpPr>
        <p:spPr>
          <a:xfrm rot="0">
            <a:off x="1333500" y="2933065"/>
            <a:ext cx="4058920" cy="691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Floor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