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86" r:id="rId12"/>
  </p:sldMasterIdLst>
  <p:notesMasterIdLst>
    <p:notesMasterId r:id="rId14"/>
  </p:notesMasterIdLst>
  <p:sldIdLst>
    <p:sldId id="287" r:id="rId16"/>
    <p:sldId id="294" r:id="rId17"/>
    <p:sldId id="295" r:id="rId18"/>
    <p:sldId id="296" r:id="rId19"/>
    <p:sldId id="290" r:id="rId20"/>
    <p:sldId id="291" r:id="rId21"/>
    <p:sldId id="299" r:id="rId22"/>
    <p:sldId id="300" r:id="rId23"/>
    <p:sldId id="302" r:id="rId24"/>
    <p:sldId id="30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6" Type="http://schemas.openxmlformats.org/officeDocument/2006/relationships/image" Target="../media/fImage191387411478.png"></Relationship><Relationship Id="rId18" Type="http://schemas.openxmlformats.org/officeDocument/2006/relationships/image" Target="../media/fImage330257466962.png"></Relationship><Relationship Id="rId19" Type="http://schemas.openxmlformats.org/officeDocument/2006/relationships/image" Target="../media/fImage20647474464.png"></Relationship><Relationship Id="rId23" Type="http://schemas.openxmlformats.org/officeDocument/2006/relationships/image" Target="../media/fImage594613941.png"></Relationship><Relationship Id="rId24" Type="http://schemas.openxmlformats.org/officeDocument/2006/relationships/image" Target="../media/fImage41061408467.png"></Relationship><Relationship Id="rId2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30982585436.png"></Relationship><Relationship Id="rId3" Type="http://schemas.openxmlformats.org/officeDocument/2006/relationships/image" Target="../media/fImage120132802391.png"></Relationship><Relationship Id="rId4" Type="http://schemas.openxmlformats.org/officeDocument/2006/relationships/notesSlide" Target="../notesSlides/notesSlide10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478914441.png"></Relationship><Relationship Id="rId9" Type="http://schemas.openxmlformats.org/officeDocument/2006/relationships/image" Target="../media/fImage67561458467.png"></Relationship><Relationship Id="rId10" Type="http://schemas.openxmlformats.org/officeDocument/2006/relationships/image" Target="../media/fImage62741466334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3" Type="http://schemas.openxmlformats.org/officeDocument/2006/relationships/image" Target="../media/fImage123591476500.png"></Relationship><Relationship Id="rId14" Type="http://schemas.openxmlformats.org/officeDocument/2006/relationships/image" Target="../media/fImage38341489169.png"></Relationship><Relationship Id="rId15" Type="http://schemas.openxmlformats.org/officeDocument/2006/relationships/image" Target="../media/fImage32061545724.png"></Relationship><Relationship Id="rId1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0162318467.png"></Relationship><Relationship Id="rId6" Type="http://schemas.openxmlformats.org/officeDocument/2006/relationships/notesSlide" Target="../notesSlides/notesSlide4.xml"></Relationship><Relationship Id="rId12" Type="http://schemas.openxmlformats.org/officeDocument/2006/relationships/image" Target="../media/fImage29871536334.png"></Relationship><Relationship Id="rId13" Type="http://schemas.openxmlformats.org/officeDocument/2006/relationships/image" Target="../media/fImage51541561478.png"></Relationship><Relationship Id="rId14" Type="http://schemas.openxmlformats.org/officeDocument/2006/relationships/image" Target="../media/fImage36061579358.png"></Relationship><Relationship Id="rId15" Type="http://schemas.openxmlformats.org/officeDocument/2006/relationships/image" Target="../media/fImage123581606962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11" Type="http://schemas.openxmlformats.org/officeDocument/2006/relationships/image" Target="../media/fImage200481306827.png"></Relationship><Relationship Id="rId12" Type="http://schemas.openxmlformats.org/officeDocument/2006/relationships/image" Target="../media/fImage177581634464.png"></Relationship><Relationship Id="rId1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notesSlide" Target="../notesSlides/notesSlide6.xml"></Relationship><Relationship Id="rId8" Type="http://schemas.openxmlformats.org/officeDocument/2006/relationships/image" Target="../media/fImage2496610141.png"></Relationship><Relationship Id="rId11" Type="http://schemas.openxmlformats.org/officeDocument/2006/relationships/image" Target="../media/fImage185001695705.png"></Relationship><Relationship Id="rId12" Type="http://schemas.openxmlformats.org/officeDocument/2006/relationships/image" Target="../media/fImage69871708145.png"></Relationship><Relationship Id="rId13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5" Type="http://schemas.openxmlformats.org/officeDocument/2006/relationships/notesSlide" Target="../notesSlides/notesSlide7.xml"></Relationship><Relationship Id="rId6" Type="http://schemas.openxmlformats.org/officeDocument/2006/relationships/image" Target="../media/fImage5685822298467.png"></Relationship><Relationship Id="rId7" Type="http://schemas.openxmlformats.org/officeDocument/2006/relationships/image" Target="../media/fImage100442346334.png"></Relationship><Relationship Id="rId8" Type="http://schemas.openxmlformats.org/officeDocument/2006/relationships/image" Target="../media/fImage2392992356500.png"></Relationship><Relationship Id="rId9" Type="http://schemas.openxmlformats.org/officeDocument/2006/relationships/image" Target="../media/fImage197191713281.png"></Relationship><Relationship Id="rId10" Type="http://schemas.openxmlformats.org/officeDocument/2006/relationships/image" Target="../media/fImage64001726827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fImage61852425724.png"></Relationship><Relationship Id="rId5" Type="http://schemas.openxmlformats.org/officeDocument/2006/relationships/image" Target="../media/fImage1464832441478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image" Target="../media/fImage163871759961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8500272491.png"></Relationship><Relationship Id="rId3" Type="http://schemas.openxmlformats.org/officeDocument/2006/relationships/image" Target="../media/fImage90282732995.png"></Relationship><Relationship Id="rId4" Type="http://schemas.openxmlformats.org/officeDocument/2006/relationships/image" Target="../media/fImage162772741942.png"></Relationship><Relationship Id="rId5" Type="http://schemas.openxmlformats.org/officeDocument/2006/relationships/image" Target="../media/fImage533332754827.png"></Relationship><Relationship Id="rId6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33870" y="5248275"/>
            <a:ext cx="40557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Button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생성한 다음 </a:t>
            </a:r>
            <a:r>
              <a:rPr lang="ko-KR" sz="1800">
                <a:latin typeface="맑은 고딕" charset="0"/>
                <a:ea typeface="맑은 고딕" charset="0"/>
              </a:rPr>
              <a:t>Shop Button</a:t>
            </a:r>
            <a:r>
              <a:rPr lang="ko-KR" sz="1800">
                <a:latin typeface="맑은 고딕" charset="0"/>
                <a:ea typeface="맑은 고딕" charset="0"/>
              </a:rPr>
              <a:t>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981075" y="4136390"/>
            <a:ext cx="43548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첫 번째로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생성하여 Data Manager라는 이름</a:t>
            </a:r>
            <a:r>
              <a:rPr lang="ko-KR" sz="1800">
                <a:latin typeface="맑은 고딕" charset="0"/>
                <a:ea typeface="맑은 고딕" charset="0"/>
              </a:rPr>
              <a:t>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DataManager 스크립트를 Data 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 Manager</a:t>
            </a:r>
            <a:r>
              <a:rPr lang="ko-KR" sz="1800">
                <a:latin typeface="맑은 고딕" charset="0"/>
                <a:ea typeface="맑은 고딕" charset="0"/>
              </a:rPr>
              <a:t> 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5" name="그림 345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870" y="1204595"/>
            <a:ext cx="2517775" cy="3790315"/>
          </a:xfrm>
          <a:prstGeom prst="roundRect"/>
          <a:solidFill>
            <a:srgbClr val="EDEDED"/>
          </a:solidFill>
        </p:spPr>
      </p:pic>
      <p:pic>
        <p:nvPicPr>
          <p:cNvPr id="1127" name="그림 353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6630" y="1188720"/>
            <a:ext cx="2744470" cy="2774950"/>
          </a:xfrm>
          <a:prstGeom prst="roundRect"/>
          <a:solidFill>
            <a:srgbClr val="EDEDED"/>
          </a:solidFill>
        </p:spPr>
      </p:pic>
      <p:pic>
        <p:nvPicPr>
          <p:cNvPr id="1128" name="그림 354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56100" y="3124200"/>
            <a:ext cx="779780" cy="716915"/>
          </a:xfrm>
          <a:prstGeom prst="roundRect"/>
          <a:solidFill>
            <a:srgbClr val="EDEDED"/>
          </a:solidFill>
        </p:spPr>
      </p:pic>
      <p:cxnSp>
        <p:nvCxnSpPr>
          <p:cNvPr id="1130" name="도형 361"/>
          <p:cNvCxnSpPr>
            <a:stCxn id="1128" idx="0"/>
            <a:endCxn id="1133" idx="2"/>
          </p:cNvCxnSpPr>
          <p:nvPr/>
        </p:nvCxnSpPr>
        <p:spPr>
          <a:xfrm rot="0" flipV="1">
            <a:off x="4745990" y="2698750"/>
            <a:ext cx="635" cy="42608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2" name="그림 1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36430" y="2075815"/>
            <a:ext cx="1353185" cy="2067560"/>
          </a:xfrm>
          <a:prstGeom prst="roundRect"/>
          <a:solidFill>
            <a:srgbClr val="EDEDED"/>
          </a:solidFill>
        </p:spPr>
      </p:pic>
      <p:pic>
        <p:nvPicPr>
          <p:cNvPr id="1133" name="그림 4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5745" y="1392555"/>
            <a:ext cx="1381760" cy="13068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4485005" y="403860"/>
            <a:ext cx="32308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334135" y="3007360"/>
            <a:ext cx="4054475" cy="6737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Window 오브젝트의 크기와 위치 그리고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1327785" y="5604510"/>
            <a:ext cx="4060190" cy="6731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Santa Hat의 위치와 크기 그리고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83" descr="C:/Users/Admin1/AppData/Roaming/PolarisOffice/ETemp/19216_9281256/fImage13098258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4135" y="1360805"/>
            <a:ext cx="4054475" cy="1497330"/>
          </a:xfrm>
          <a:prstGeom prst="roundRect"/>
          <a:solidFill>
            <a:srgbClr val="EDEDED"/>
          </a:solidFill>
        </p:spPr>
      </p:pic>
      <p:pic>
        <p:nvPicPr>
          <p:cNvPr id="15" name="그림 100" descr="C:/Users/Admin1/AppData/Roaming/PolarisOffice/ETemp/19216_9281256/fImage12013280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8420" y="3810000"/>
            <a:ext cx="4063365" cy="16294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4" name="Rect 0"/>
          <p:cNvSpPr txBox="1">
            <a:spLocks/>
          </p:cNvSpPr>
          <p:nvPr/>
        </p:nvSpPr>
        <p:spPr>
          <a:xfrm rot="0">
            <a:off x="1228090" y="4155440"/>
            <a:ext cx="41522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DataManager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스크립트에서 </a:t>
            </a:r>
            <a:r>
              <a:rPr lang="ko-KR" sz="1800">
                <a:latin typeface="맑은 고딕" charset="0"/>
                <a:ea typeface="맑은 고딕" charset="0"/>
              </a:rPr>
              <a:t>각각의 아이템 변수와 재화를 저장하기 위한 int</a:t>
            </a:r>
            <a:r>
              <a:rPr lang="ko-KR" sz="1800">
                <a:latin typeface="맑은 고딕" charset="0"/>
                <a:ea typeface="맑은 고딕" charset="0"/>
              </a:rPr>
              <a:t> 변수를 선언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DataManager를 하나의 인스턴스로 어디에서든지 접근하기 위해 static 객체로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2" name="텍스트 상자 378"/>
          <p:cNvSpPr txBox="1">
            <a:spLocks/>
          </p:cNvSpPr>
          <p:nvPr/>
        </p:nvSpPr>
        <p:spPr>
          <a:xfrm rot="0">
            <a:off x="6817360" y="2733040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SaveData( ) 함수를 선언하고 PlayerPrefs로 데이터를 저장하도록 설정합니다.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5" name="텍스트 상자 381"/>
          <p:cNvSpPr txBox="1">
            <a:spLocks/>
          </p:cNvSpPr>
          <p:nvPr/>
        </p:nvSpPr>
        <p:spPr>
          <a:xfrm rot="0">
            <a:off x="6815455" y="5266055"/>
            <a:ext cx="41173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LoadData( ) 함수를 선언하고 PlayerPrefs로 데이터를 불러오는 오도록 설정합니다.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6" name="그림 13" descr="C:/Users/Admin1/AppData/Roaming/PolarisOffice/ETemp/19216_9281256/fImage4789144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4915" y="1366520"/>
            <a:ext cx="4155440" cy="2638425"/>
          </a:xfrm>
          <a:prstGeom prst="roundRect"/>
          <a:solidFill>
            <a:srgbClr val="EDEDED"/>
          </a:solidFill>
        </p:spPr>
      </p:pic>
      <p:pic>
        <p:nvPicPr>
          <p:cNvPr id="1137" name="그림 16" descr="C:/Users/Admin1/AppData/Roaming/PolarisOffice/ETemp/19216_9281256/fImage6756145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3814445"/>
            <a:ext cx="4126230" cy="1375410"/>
          </a:xfrm>
          <a:prstGeom prst="roundRect"/>
          <a:solidFill>
            <a:srgbClr val="EDEDED"/>
          </a:solidFill>
        </p:spPr>
      </p:pic>
      <p:pic>
        <p:nvPicPr>
          <p:cNvPr id="1138" name="그림 19" descr="C:/Users/Admin1/AppData/Roaming/PolarisOffice/ETemp/19216_9281256/fImage6274146633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369060"/>
            <a:ext cx="4108450" cy="12954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1835" y="319405"/>
            <a:ext cx="31445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7" name="텍스트 상자 388"/>
          <p:cNvSpPr txBox="1">
            <a:spLocks/>
          </p:cNvSpPr>
          <p:nvPr/>
        </p:nvSpPr>
        <p:spPr>
          <a:xfrm rot="0">
            <a:off x="6815455" y="5562600"/>
            <a:ext cx="42386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Shop Button의 위치와 크기 그리고 앵커를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3" name="그림 22" descr="C:/Users/Admin1/AppData/Roaming/PolarisOffice/ETemp/19216_9281256/fImage123591476500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3779520"/>
            <a:ext cx="4238625" cy="1670050"/>
          </a:xfrm>
          <a:prstGeom prst="roundRect"/>
          <a:solidFill>
            <a:srgbClr val="EDEDED"/>
          </a:solidFill>
        </p:spPr>
      </p:pic>
      <p:pic>
        <p:nvPicPr>
          <p:cNvPr id="1144" name="그림 29" descr="C:/Users/Admin1/AppData/Roaming/PolarisOffice/ETemp/19216_9281256/fImage38341489169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0945" y="1375410"/>
            <a:ext cx="4152900" cy="3209290"/>
          </a:xfrm>
          <a:prstGeom prst="roundRect"/>
          <a:solidFill>
            <a:srgbClr val="EDEDED"/>
          </a:solidFill>
        </p:spPr>
      </p:pic>
      <p:sp>
        <p:nvSpPr>
          <p:cNvPr id="1145" name="텍스트 상자 32"/>
          <p:cNvSpPr txBox="1">
            <a:spLocks/>
          </p:cNvSpPr>
          <p:nvPr/>
        </p:nvSpPr>
        <p:spPr>
          <a:xfrm rot="0">
            <a:off x="1219200" y="4717415"/>
            <a:ext cx="414401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Awake( ) 함수에서 static 객체에 자기 자신을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LoadData( ) 함수를 호출하여 데이터를 불러오도록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6" name="그림 46" descr="C:/Users/Admin1/AppData/Roaming/PolarisOffice/ETemp/19216_9281256/fImage3206154572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280" y="1380490"/>
            <a:ext cx="4241800" cy="1191260"/>
          </a:xfrm>
          <a:prstGeom prst="roundRect"/>
          <a:solidFill>
            <a:srgbClr val="EDEDED"/>
          </a:solidFill>
        </p:spPr>
      </p:pic>
      <p:sp>
        <p:nvSpPr>
          <p:cNvPr id="1147" name="텍스트 상자 49"/>
          <p:cNvSpPr txBox="1">
            <a:spLocks/>
          </p:cNvSpPr>
          <p:nvPr/>
        </p:nvSpPr>
        <p:spPr>
          <a:xfrm rot="0">
            <a:off x="6817995" y="2667635"/>
            <a:ext cx="42386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IncreaseMoney( ) 함수를 선언하고 money 변수에 값을 증가시킨 다음 SaveData( ) 함수를 호출합니다.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3580" y="327660"/>
            <a:ext cx="3160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1314450" y="3260725"/>
            <a:ext cx="40576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Picking 이라는 스크립트를 생성하고 Main Camera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2" name="그림 3" descr="C:/Users/Admin1/AppData/Roaming/PolarisOffice/ETemp/19216_9281256/fImage2016231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05960" y="1686560"/>
            <a:ext cx="866140" cy="1125220"/>
          </a:xfrm>
          <a:prstGeom prst="roundRect"/>
          <a:solidFill>
            <a:srgbClr val="EDEDED"/>
          </a:solidFill>
        </p:spPr>
      </p:pic>
      <p:pic>
        <p:nvPicPr>
          <p:cNvPr id="1144" name="그림 41" descr="C:/Users/Admin1/AppData/Roaming/PolarisOffice/ETemp/19216_9281256/fImage2987153633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3340" y="4358640"/>
            <a:ext cx="4048125" cy="1116330"/>
          </a:xfrm>
          <a:prstGeom prst="roundRect"/>
          <a:solidFill>
            <a:srgbClr val="EDEDED"/>
          </a:solidFill>
        </p:spPr>
      </p:pic>
      <p:sp>
        <p:nvSpPr>
          <p:cNvPr id="1145" name="텍스트 상자 42"/>
          <p:cNvSpPr txBox="1">
            <a:spLocks/>
          </p:cNvSpPr>
          <p:nvPr/>
        </p:nvSpPr>
        <p:spPr>
          <a:xfrm rot="0">
            <a:off x="1323340" y="5558790"/>
            <a:ext cx="40570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Shop Button에</a:t>
            </a:r>
            <a:r>
              <a:rPr lang="ko-KR" sz="1800">
                <a:latin typeface="맑은 고딕" charset="0"/>
                <a:ea typeface="맑은 고딕" charset="0"/>
              </a:rPr>
              <a:t> On Click( ) 함수</a:t>
            </a:r>
            <a:r>
              <a:rPr lang="ko-KR" sz="1800">
                <a:latin typeface="맑은 고딕" charset="0"/>
                <a:ea typeface="맑은 고딕" charset="0"/>
              </a:rPr>
              <a:t>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6" name="그림 50" descr="C:/Users/Admin1/AppData/Roaming/PolarisOffice/ETemp/19216_9281256/fImage5154156147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340" y="1340485"/>
            <a:ext cx="2794000" cy="1825625"/>
          </a:xfrm>
          <a:prstGeom prst="roundRect"/>
          <a:solidFill>
            <a:srgbClr val="EDEDED"/>
          </a:solidFill>
        </p:spPr>
      </p:pic>
      <p:cxnSp>
        <p:nvCxnSpPr>
          <p:cNvPr id="1134" name="도형 9"/>
          <p:cNvCxnSpPr>
            <a:stCxn id="1132" idx="1"/>
          </p:cNvCxnSpPr>
          <p:nvPr/>
        </p:nvCxnSpPr>
        <p:spPr>
          <a:xfrm rot="0" flipH="1" flipV="1">
            <a:off x="3632835" y="1798955"/>
            <a:ext cx="873760" cy="45021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47" name="그림 53" descr="C:/Users/Admin1/AppData/Roaming/PolarisOffice/ETemp/19216_9281256/fImage3606157935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3693160"/>
            <a:ext cx="4221480" cy="1456690"/>
          </a:xfrm>
          <a:prstGeom prst="roundRect"/>
          <a:solidFill>
            <a:srgbClr val="EDEDED"/>
          </a:solidFill>
        </p:spPr>
      </p:pic>
      <p:sp>
        <p:nvSpPr>
          <p:cNvPr id="1148" name="텍스트 상자 56"/>
          <p:cNvSpPr txBox="1">
            <a:spLocks/>
          </p:cNvSpPr>
          <p:nvPr/>
        </p:nvSpPr>
        <p:spPr>
          <a:xfrm rot="0">
            <a:off x="6805930" y="5285740"/>
            <a:ext cx="42221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</a:t>
            </a:r>
            <a:r>
              <a:rPr lang="ko-KR" sz="1800">
                <a:latin typeface="맑은 고딕" charset="0"/>
                <a:ea typeface="맑은 고딕" charset="0"/>
              </a:rPr>
              <a:t>icking 스크립트에서 </a:t>
            </a:r>
            <a:r>
              <a:rPr lang="ko-KR" sz="1800">
                <a:latin typeface="맑은 고딕" charset="0"/>
                <a:ea typeface="맑은 고딕" charset="0"/>
              </a:rPr>
              <a:t>LayerMask 변수와 RaycastHit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9" name="그림 58" descr="C:/Users/Admin1/AppData/Roaming/PolarisOffice/ETemp/19216_9281256/fImage123581606962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332230"/>
            <a:ext cx="4203700" cy="1453515"/>
          </a:xfrm>
          <a:prstGeom prst="roundRect"/>
          <a:solidFill>
            <a:srgbClr val="EDEDED"/>
          </a:solidFill>
        </p:spPr>
      </p:pic>
      <p:sp>
        <p:nvSpPr>
          <p:cNvPr id="1150" name="텍스트 상자 61"/>
          <p:cNvSpPr txBox="1">
            <a:spLocks/>
          </p:cNvSpPr>
          <p:nvPr/>
        </p:nvSpPr>
        <p:spPr>
          <a:xfrm rot="0">
            <a:off x="6815455" y="2891790"/>
            <a:ext cx="42125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 Manager 오브젝트의 위치와 회전 값을 초기화합니다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Rect 0"/>
          <p:cNvSpPr txBox="1">
            <a:spLocks/>
          </p:cNvSpPr>
          <p:nvPr/>
        </p:nvSpPr>
        <p:spPr>
          <a:xfrm rot="0">
            <a:off x="1236980" y="1396365"/>
            <a:ext cx="415290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Physics.Raycast( ) 함수는 3차원 공간에서</a:t>
            </a:r>
            <a:r>
              <a:rPr lang="ko-KR" sz="1800">
                <a:latin typeface="맑은 고딕" charset="0"/>
                <a:ea typeface="맑은 고딕" charset="0"/>
              </a:rPr>
              <a:t> 정해진 방향으로</a:t>
            </a:r>
            <a:r>
              <a:rPr lang="ko-KR" sz="1800">
                <a:latin typeface="맑은 고딕" charset="0"/>
                <a:ea typeface="맑은 고딕" charset="0"/>
              </a:rPr>
              <a:t> 광선을 발사</a:t>
            </a:r>
            <a:r>
              <a:rPr lang="ko-KR" sz="1800">
                <a:latin typeface="맑은 고딕" charset="0"/>
                <a:ea typeface="맑은 고딕" charset="0"/>
              </a:rPr>
              <a:t>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발사한 광선이 </a:t>
            </a:r>
            <a:r>
              <a:rPr lang="ko-KR" sz="1800">
                <a:latin typeface="맑은 고딕" charset="0"/>
                <a:ea typeface="맑은 고딕" charset="0"/>
              </a:rPr>
              <a:t>객체</a:t>
            </a:r>
            <a:r>
              <a:rPr lang="ko-KR" sz="1800">
                <a:latin typeface="맑은 고딕" charset="0"/>
                <a:ea typeface="맑은 고딕" charset="0"/>
              </a:rPr>
              <a:t>와 충돌을 하게 되면 감지하도록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하지만, </a:t>
            </a:r>
            <a:r>
              <a:rPr lang="ko-KR" sz="1800">
                <a:latin typeface="맑은 고딕" charset="0"/>
                <a:ea typeface="맑은 고딕" charset="0"/>
              </a:rPr>
              <a:t>광선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 감지하려면 오브젝트는 콜라이더 컴포넌트를 가지고 있어야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7" name="그림 72" descr="C:/Users/Admin1/AppData/Roaming/PolarisOffice/ETemp/19216_9281256/fImage20048130682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6980" y="3571875"/>
            <a:ext cx="4151630" cy="1505585"/>
          </a:xfrm>
          <a:prstGeom prst="roundRect"/>
          <a:solidFill>
            <a:srgbClr val="EDEDED"/>
          </a:solidFill>
        </p:spPr>
      </p:pic>
      <p:sp>
        <p:nvSpPr>
          <p:cNvPr id="1128" name="텍스트 상자 2"/>
          <p:cNvSpPr txBox="1">
            <a:spLocks/>
          </p:cNvSpPr>
          <p:nvPr/>
        </p:nvSpPr>
        <p:spPr>
          <a:xfrm rot="0">
            <a:off x="4289425" y="355600"/>
            <a:ext cx="3615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9" name="텍스트 상자 62"/>
          <p:cNvSpPr txBox="1">
            <a:spLocks/>
          </p:cNvSpPr>
          <p:nvPr/>
        </p:nvSpPr>
        <p:spPr>
          <a:xfrm rot="0">
            <a:off x="6805930" y="3588385"/>
            <a:ext cx="437451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P</a:t>
            </a:r>
            <a:r>
              <a:rPr lang="ko-KR" sz="1800">
                <a:latin typeface="맑은 고딕" charset="0"/>
                <a:ea typeface="맑은 고딕" charset="0"/>
              </a:rPr>
              <a:t>icking 스크립트에서 왼쪽 버튼을 클릭했을 때 카메라에서 광선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 발사</a:t>
            </a:r>
            <a:r>
              <a:rPr lang="ko-KR" sz="1800">
                <a:latin typeface="맑은 고딕" charset="0"/>
                <a:ea typeface="맑은 고딕" charset="0"/>
              </a:rPr>
              <a:t>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마우스를 클릭했을 때 </a:t>
            </a:r>
            <a:r>
              <a:rPr lang="ko-KR" sz="1800">
                <a:latin typeface="맑은 고딕" charset="0"/>
                <a:ea typeface="맑은 고딕" charset="0"/>
              </a:rPr>
              <a:t>스크린 </a:t>
            </a:r>
            <a:r>
              <a:rPr lang="ko-KR" sz="1800">
                <a:latin typeface="맑은 고딕" charset="0"/>
                <a:ea typeface="맑은 고딕" charset="0"/>
              </a:rPr>
              <a:t>좌표를 월드 공간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좌표로 변환합니다.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광선과 충돌한 물체는 머티리얼이 바뀌도록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0" name="그림 63" descr="C:/Users/Admin1/AppData/Roaming/PolarisOffice/ETemp/19216_9281256/fImage17758163446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392555"/>
            <a:ext cx="4385945" cy="21196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77995" y="329565"/>
            <a:ext cx="36366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379220"/>
            <a:ext cx="452310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ScreenPointToRay( ) 함수는 스크린 공간의 좌표를 월드 공간의 좌표로 변환하여 시작점으로 설정하는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5578475"/>
            <a:ext cx="4526280" cy="6489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방향은 카메라가 비추는 방향으로 설정된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2" name="그림 1" descr="C:/Users/Admin1/AppData/Roaming/PolarisOffice/ETemp/19216_9281256/fImage24966101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1075" y="2473325"/>
            <a:ext cx="4526280" cy="2924175"/>
          </a:xfrm>
          <a:prstGeom prst="roundRect"/>
          <a:solidFill>
            <a:srgbClr val="EDEDED"/>
          </a:solidFill>
        </p:spPr>
      </p:pic>
      <p:sp>
        <p:nvSpPr>
          <p:cNvPr id="1123" name="텍스트 상자 57"/>
          <p:cNvSpPr txBox="1">
            <a:spLocks/>
          </p:cNvSpPr>
          <p:nvPr/>
        </p:nvSpPr>
        <p:spPr>
          <a:xfrm rot="0">
            <a:off x="6779895" y="5551805"/>
            <a:ext cx="41871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UI에서 Image를 생성한 다음 Window라는 이름으로 정의합니다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4" name="그림 68" descr="C:/Users/Admin1/AppData/Roaming/PolarisOffice/ETemp/19216_9281256/fImage185001695705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3230" y="1377950"/>
            <a:ext cx="2608580" cy="3976370"/>
          </a:xfrm>
          <a:prstGeom prst="roundRect"/>
          <a:solidFill>
            <a:srgbClr val="EDEDED"/>
          </a:solidFill>
        </p:spPr>
      </p:pic>
      <p:pic>
        <p:nvPicPr>
          <p:cNvPr id="1125" name="그림 69" descr="C:/Users/Admin1/AppData/Roaming/PolarisOffice/ETemp/19216_9281256/fImage6987170814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1040" y="1868170"/>
            <a:ext cx="1381760" cy="29845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42130" y="327660"/>
            <a:ext cx="35077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1" name="텍스트 상자 37"/>
          <p:cNvSpPr txBox="1">
            <a:spLocks/>
          </p:cNvSpPr>
          <p:nvPr/>
        </p:nvSpPr>
        <p:spPr>
          <a:xfrm rot="0">
            <a:off x="6814820" y="2553335"/>
            <a:ext cx="4083685" cy="9499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광선과 충돌이 되면 Project 폴더에 있는 Resources 폴더에 Ice 머티리얼을 동적으로 불러옵니다.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3" name="텍스트 상자 23"/>
          <p:cNvSpPr txBox="1">
            <a:spLocks/>
          </p:cNvSpPr>
          <p:nvPr/>
        </p:nvSpPr>
        <p:spPr>
          <a:xfrm rot="0">
            <a:off x="1322070" y="1201420"/>
            <a:ext cx="40386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Resources.Load( 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함수는 리소스 폴더 내부에 있는 여러 에셋 데이터들을 실행 시간에 불러오는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5" name="텍스트 상자 25"/>
          <p:cNvSpPr txBox="1">
            <a:spLocks/>
          </p:cNvSpPr>
          <p:nvPr/>
        </p:nvSpPr>
        <p:spPr>
          <a:xfrm rot="0">
            <a:off x="1327150" y="5292090"/>
            <a:ext cx="404431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Resources라는 특수 폴더에 에셋을 보관해야지만, 실행시간에 에셋을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6" name="그림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9900" y="3021965"/>
            <a:ext cx="878840" cy="762635"/>
          </a:xfrm>
          <a:prstGeom prst="rect"/>
          <a:noFill/>
        </p:spPr>
      </p:pic>
      <p:pic>
        <p:nvPicPr>
          <p:cNvPr id="1148" name="그림 31" descr="C:/Users/Admin1/AppData/Roaming/PolarisOffice/ETemp/19216_9281256/fImage10044234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4025" y="1209675"/>
            <a:ext cx="4102735" cy="1096645"/>
          </a:xfrm>
          <a:prstGeom prst="roundRect"/>
          <a:solidFill>
            <a:srgbClr val="EDEDED"/>
          </a:solidFill>
        </p:spPr>
      </p:pic>
      <p:pic>
        <p:nvPicPr>
          <p:cNvPr id="1149" name="그림 34" descr="C:/Users/Admin1/AppData/Roaming/PolarisOffice/ETemp/19216_9281256/fImage2392992356500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6355" y="2597785"/>
            <a:ext cx="4044950" cy="2548890"/>
          </a:xfrm>
          <a:prstGeom prst="rect"/>
          <a:noFill/>
        </p:spPr>
      </p:pic>
      <p:pic>
        <p:nvPicPr>
          <p:cNvPr id="1150" name="그림 72" descr="C:/Users/Admin1/AppData/Roaming/PolarisOffice/ETemp/19216_9281256/fImage19719171328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03870" y="3649980"/>
            <a:ext cx="2802890" cy="1427480"/>
          </a:xfrm>
          <a:prstGeom prst="roundRect"/>
          <a:solidFill>
            <a:srgbClr val="EDEDED"/>
          </a:solidFill>
        </p:spPr>
      </p:pic>
      <p:pic>
        <p:nvPicPr>
          <p:cNvPr id="1151" name="그림 75" descr="C:/Users/Admin1/AppData/Roaming/PolarisOffice/ETemp/19216_9281256/fImage6400172682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658235"/>
            <a:ext cx="1116965" cy="1419225"/>
          </a:xfrm>
          <a:prstGeom prst="roundRect"/>
          <a:solidFill>
            <a:srgbClr val="EDEDED"/>
          </a:solidFill>
        </p:spPr>
      </p:pic>
      <p:cxnSp>
        <p:nvCxnSpPr>
          <p:cNvPr id="1152" name="도형 78"/>
          <p:cNvCxnSpPr/>
          <p:nvPr/>
        </p:nvCxnSpPr>
        <p:spPr>
          <a:xfrm rot="0" flipH="1">
            <a:off x="7611110" y="4514850"/>
            <a:ext cx="2353310" cy="3981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3" name="텍스트 상자 79"/>
          <p:cNvSpPr txBox="1">
            <a:spLocks/>
          </p:cNvSpPr>
          <p:nvPr/>
        </p:nvSpPr>
        <p:spPr>
          <a:xfrm rot="0">
            <a:off x="6817360" y="5279390"/>
            <a:ext cx="4083685" cy="9499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Resources 폴더에 PENGUIN 오브젝트를 월드 공간으로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5"/>
          <p:cNvSpPr txBox="1">
            <a:spLocks/>
          </p:cNvSpPr>
          <p:nvPr/>
        </p:nvSpPr>
        <p:spPr>
          <a:xfrm>
            <a:off x="4342130" y="327660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9"/>
          <p:cNvSpPr txBox="1">
            <a:spLocks/>
          </p:cNvSpPr>
          <p:nvPr/>
        </p:nvSpPr>
        <p:spPr>
          <a:xfrm rot="0">
            <a:off x="1334135" y="2959735"/>
            <a:ext cx="4054475" cy="9410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PENGUIN </a:t>
            </a:r>
            <a:r>
              <a:rPr lang="ko-KR" sz="1800">
                <a:latin typeface="맑은 고딕" charset="0"/>
                <a:ea typeface="맑은 고딕" charset="0"/>
              </a:rPr>
              <a:t>오브젝트의 Layer를 Monster로 변경</a:t>
            </a:r>
            <a:r>
              <a:rPr lang="ko-KR" sz="1800">
                <a:latin typeface="맑은 고딕" charset="0"/>
                <a:ea typeface="맑은 고딕" charset="0"/>
              </a:rPr>
              <a:t>하고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43" descr="C:/Users/Admin1/AppData/Roaming/PolarisOffice/ETemp/19216_9281256/fImage6185242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2865" y="3996055"/>
            <a:ext cx="4055745" cy="1228725"/>
          </a:xfrm>
          <a:prstGeom prst="roundRect"/>
          <a:solidFill>
            <a:srgbClr val="EDEDED"/>
          </a:solidFill>
        </p:spPr>
      </p:pic>
      <p:sp>
        <p:nvSpPr>
          <p:cNvPr id="11" name="텍스트 상자 46"/>
          <p:cNvSpPr txBox="1">
            <a:spLocks/>
          </p:cNvSpPr>
          <p:nvPr/>
        </p:nvSpPr>
        <p:spPr>
          <a:xfrm rot="0">
            <a:off x="1327785" y="5342890"/>
            <a:ext cx="4060190" cy="9366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Main Camera 오브젝트에 있는 Picking 스크립트에 Layer를 Monster로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47" descr="C:/Users/Admin1/AppData/Roaming/PolarisOffice/ETemp/19216_9281256/fImage146483244147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357630"/>
            <a:ext cx="4253230" cy="3071495"/>
          </a:xfrm>
          <a:prstGeom prst="roundRect"/>
          <a:solidFill>
            <a:srgbClr val="EDEDED"/>
          </a:solidFill>
        </p:spPr>
      </p:pic>
      <p:sp>
        <p:nvSpPr>
          <p:cNvPr id="13" name="텍스트 상자 50"/>
          <p:cNvSpPr txBox="1">
            <a:spLocks/>
          </p:cNvSpPr>
          <p:nvPr/>
        </p:nvSpPr>
        <p:spPr>
          <a:xfrm rot="0">
            <a:off x="6840855" y="4558665"/>
            <a:ext cx="4262120" cy="17214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LayerMask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특정한 Layer만 검출하여 충돌하도록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LayerMask</a:t>
            </a:r>
            <a:r>
              <a:rPr lang="ko-KR" sz="1800">
                <a:latin typeface="맑은 고딕" charset="0"/>
                <a:ea typeface="맑은 고딕" charset="0"/>
              </a:rPr>
              <a:t>의 경우</a:t>
            </a:r>
            <a:r>
              <a:rPr lang="ko-KR" sz="1800">
                <a:latin typeface="맑은 고딕" charset="0"/>
                <a:ea typeface="맑은 고딕" charset="0"/>
              </a:rPr>
              <a:t> 32 bit의 int 형으로 bit로 각각의 레이어를 구분하여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80" descr="C:/Users/Admin1/AppData/Roaming/PolarisOffice/ETemp/19216_9281256/fImage16387175996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9055" y="1366520"/>
            <a:ext cx="4059555" cy="14795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4342130" y="327660"/>
            <a:ext cx="3508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 rot="0">
            <a:off x="1327785" y="5299710"/>
            <a:ext cx="4060190" cy="9398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Shop Button 이미지에 Project 폴더에 있는 Texture 폴더에 Shop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6799580" y="5283835"/>
            <a:ext cx="41783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UI에서 Image를 2개 생성한 다음 Santa Hat이라는 이름과 Santa Stick이라는 이름으로 정의합니다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Picture " descr="C:/Users/Admin1/AppData/Roaming/PolarisOffice/ETemp/19216_9281256/fImage185002724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3230" y="1377950"/>
            <a:ext cx="2608580" cy="3604260"/>
          </a:xfrm>
          <a:prstGeom prst="roundRect"/>
          <a:solidFill>
            <a:srgbClr val="EDEDED"/>
          </a:solidFill>
        </p:spPr>
      </p:pic>
      <p:pic>
        <p:nvPicPr>
          <p:cNvPr id="17" name="Picture " descr="C:/Users/Admin1/AppData/Roaming/PolarisOffice/ETemp/19216_9281256/fImage9028273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05950" y="2019935"/>
            <a:ext cx="1467485" cy="2353310"/>
          </a:xfrm>
          <a:prstGeom prst="roundRect"/>
          <a:solidFill>
            <a:srgbClr val="EDEDED"/>
          </a:solidFill>
        </p:spPr>
      </p:pic>
      <p:pic>
        <p:nvPicPr>
          <p:cNvPr id="18" name="Picture " descr="C:/Users/Admin1/AppData/Roaming/PolarisOffice/ETemp/19216_9281256/fImage16277274194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340" y="1371600"/>
            <a:ext cx="4065905" cy="2439035"/>
          </a:xfrm>
          <a:prstGeom prst="roundRect"/>
          <a:solidFill>
            <a:srgbClr val="EDEDED"/>
          </a:solidFill>
        </p:spPr>
      </p:pic>
      <p:pic>
        <p:nvPicPr>
          <p:cNvPr id="19" name="Picture " descr="C:/Users/Admin1/AppData/Roaming/PolarisOffice/ETemp/19216_9281256/fImage533332754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340" y="3962400"/>
            <a:ext cx="4066540" cy="1200785"/>
          </a:xfrm>
          <a:prstGeom prst="roundRect"/>
          <a:solidFill>
            <a:srgbClr val="EDEDED"/>
          </a:solidFill>
        </p:spPr>
      </p:pic>
      <p:cxnSp>
        <p:nvCxnSpPr>
          <p:cNvPr id="20" name="Rect 0"/>
          <p:cNvCxnSpPr/>
          <p:nvPr/>
        </p:nvCxnSpPr>
        <p:spPr>
          <a:xfrm rot="0" flipV="1">
            <a:off x="3800475" y="1762125"/>
            <a:ext cx="1505585" cy="24771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