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86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8" r:id="rId26"/>
    <p:sldId id="299" r:id="rId27"/>
    <p:sldId id="300" r:id="rId28"/>
    <p:sldId id="301" r:id="rId29"/>
    <p:sldId id="287" r:id="rId30"/>
    <p:sldId id="30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image" Target="../media/fImage481217641.png"></Relationship><Relationship Id="rId21" Type="http://schemas.openxmlformats.org/officeDocument/2006/relationships/image" Target="../media/fImage25551778467.png"></Relationship><Relationship Id="rId22" Type="http://schemas.openxmlformats.org/officeDocument/2006/relationships/image" Target="../media/fImage184391786334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136382439358.png"></Relationship><Relationship Id="rId6" Type="http://schemas.openxmlformats.org/officeDocument/2006/relationships/image" Target="../media/fImage48931881478.png"></Relationship><Relationship Id="rId7" Type="http://schemas.openxmlformats.org/officeDocument/2006/relationships/image" Target="../media/fImage59333023902.png"></Relationship><Relationship Id="rId8" Type="http://schemas.openxmlformats.org/officeDocument/2006/relationships/image" Target="../media/fImage9496303153.png"></Relationship><Relationship Id="rId9" Type="http://schemas.openxmlformats.org/officeDocument/2006/relationships/image" Target="../media/fImage2242171946962.png"></Relationship><Relationship Id="rId10" Type="http://schemas.openxmlformats.org/officeDocument/2006/relationships/image" Target="../media/fImage13924320292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4682415724.png"></Relationship><Relationship Id="rId3" Type="http://schemas.openxmlformats.org/officeDocument/2006/relationships/image" Target="../media/fImage401723222382.png"></Relationship><Relationship Id="rId4" Type="http://schemas.openxmlformats.org/officeDocument/2006/relationships/image" Target="../media/fImage860523237421.png"></Relationship><Relationship Id="rId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80423441.png"></Relationship><Relationship Id="rId3" Type="http://schemas.openxmlformats.org/officeDocument/2006/relationships/image" Target="../media/fImage600072368467.png"></Relationship><Relationship Id="rId4" Type="http://schemas.openxmlformats.org/officeDocument/2006/relationships/image" Target="../media/fImage443952396334.png"></Relationship><Relationship Id="rId5" Type="http://schemas.openxmlformats.org/officeDocument/2006/relationships/image" Target="../media/fImage409642416500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77052529169.png"></Relationship><Relationship Id="rId3" Type="http://schemas.openxmlformats.org/officeDocument/2006/relationships/image" Target="../media/fImage51463253572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38032631478.png"></Relationship><Relationship Id="rId3" Type="http://schemas.openxmlformats.org/officeDocument/2006/relationships/image" Target="../media/fImage93772649358.png"></Relationship><Relationship Id="rId4" Type="http://schemas.openxmlformats.org/officeDocument/2006/relationships/image" Target="../media/fImage86432656962.png"></Relationship><Relationship Id="rId5" Type="http://schemas.openxmlformats.org/officeDocument/2006/relationships/image" Target="../media/fImage98842674464.png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98842795705.png"></Relationship><Relationship Id="rId3" Type="http://schemas.openxmlformats.org/officeDocument/2006/relationships/image" Target="../media/fImage98842141478.png"></Relationship><Relationship Id="rId4" Type="http://schemas.openxmlformats.org/officeDocument/2006/relationships/image" Target="../media/fImage58052159358.png"></Relationship><Relationship Id="rId5" Type="http://schemas.openxmlformats.org/officeDocument/2006/relationships/image" Target="../media/fImage215952858145.png"></Relationship><Relationship Id="rId6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image" Target="../media/fImage184391796500.png"></Relationship><Relationship Id="rId2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image" Target="../media/fImage184391809169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11" Type="http://schemas.openxmlformats.org/officeDocument/2006/relationships/image" Target="../media/fImage85061835724.png"></Relationship><Relationship Id="rId12" Type="http://schemas.openxmlformats.org/officeDocument/2006/relationships/image" Target="../media/fImage66961841478.png"></Relationship><Relationship Id="rId13" Type="http://schemas.openxmlformats.org/officeDocument/2006/relationships/image" Target="../media/fImage67661869358.png"></Relationship><Relationship Id="rId14" Type="http://schemas.openxmlformats.org/officeDocument/2006/relationships/image" Target="../media/fImage73091876962.png"></Relationship><Relationship Id="rId15" Type="http://schemas.openxmlformats.org/officeDocument/2006/relationships/image" Target="../media/fImage112711894464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image" Target="../media/fImage2242171946962.png"></Relationship><Relationship Id="rId9" Type="http://schemas.openxmlformats.org/officeDocument/2006/relationships/image" Target="../media/fImage48931881478.png"></Relationship><Relationship Id="rId10" Type="http://schemas.openxmlformats.org/officeDocument/2006/relationships/image" Target="../media/fImage58801905705.png"></Relationship><Relationship Id="rId11" Type="http://schemas.openxmlformats.org/officeDocument/2006/relationships/image" Target="../media/fImage79791918145.png"></Relationship><Relationship Id="rId12" Type="http://schemas.openxmlformats.org/officeDocument/2006/relationships/image" Target="../media/fImage134742041478.png"></Relationship><Relationship Id="rId13" Type="http://schemas.openxmlformats.org/officeDocument/2006/relationships/image" Target="../media/fImage80041953281.png"></Relationship><Relationship Id="rId14" Type="http://schemas.openxmlformats.org/officeDocument/2006/relationships/image" Target="../media/fImage73821966827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18318441.png"></Relationship><Relationship Id="rId3" Type="http://schemas.openxmlformats.org/officeDocument/2006/relationships/image" Target="../media/fImage73861858467.png"></Relationship><Relationship Id="rId4" Type="http://schemas.openxmlformats.org/officeDocument/2006/relationships/image" Target="../media/fImage28991876334.png"></Relationship><Relationship Id="rId5" Type="http://schemas.openxmlformats.org/officeDocument/2006/relationships/image" Target="../media/fImage87761886500.png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7" Type="http://schemas.openxmlformats.org/officeDocument/2006/relationships/image" Target="../media/fImage51552204464.png"></Relationship><Relationship Id="rId8" Type="http://schemas.openxmlformats.org/officeDocument/2006/relationships/image" Target="../media/fImage79772839961.png"></Relationship><Relationship Id="rId9" Type="http://schemas.openxmlformats.org/officeDocument/2006/relationships/image" Target="../media/fImage7365284491.png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5" Type="http://schemas.openxmlformats.org/officeDocument/2006/relationships/image" Target="../media/fImage82892273281.png"></Relationship><Relationship Id="rId7" Type="http://schemas.openxmlformats.org/officeDocument/2006/relationships/image" Target="../media/fImage2242171946962.png"></Relationship><Relationship Id="rId8" Type="http://schemas.openxmlformats.org/officeDocument/2006/relationships/image" Target="../media/fImage51192449961.png"></Relationship><Relationship Id="rId9" Type="http://schemas.openxmlformats.org/officeDocument/2006/relationships/image" Target="../media/fImage26542872995.png"></Relationship><Relationship Id="rId10" Type="http://schemas.openxmlformats.org/officeDocument/2006/relationships/image" Target="../media/fImage79762881942.png"></Relationship><Relationship Id="rId11" Type="http://schemas.openxmlformats.org/officeDocument/2006/relationships/image" Target="../media/fImage73572894827.png"></Relationship><Relationship Id="rId12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7" Type="http://schemas.openxmlformats.org/officeDocument/2006/relationships/image" Target="../media/fImage54372925436.png"></Relationship><Relationship Id="rId8" Type="http://schemas.openxmlformats.org/officeDocument/2006/relationships/image" Target="../media/fImage508122541.png"></Relationship><Relationship Id="rId9" Type="http://schemas.openxmlformats.org/officeDocument/2006/relationships/image" Target="../media/fImage86622962391.png"></Relationship><Relationship Id="rId10" Type="http://schemas.openxmlformats.org/officeDocument/2006/relationships/image" Target="../media/fImage59332974604.png"></Relationship><Relationship Id="rId11" Type="http://schemas.openxmlformats.org/officeDocument/2006/relationships/image" Target="../media/fImage2242171946962.png"></Relationship><Relationship Id="rId12" Type="http://schemas.openxmlformats.org/officeDocument/2006/relationships/image" Target="../media/fImage48931881478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번째로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(One)</a:t>
            </a:r>
            <a:r>
              <a:rPr lang="ko-KR" sz="1800">
                <a:latin typeface="맑은 고딕" charset="0"/>
                <a:ea typeface="맑은 고딕" charset="0"/>
              </a:rPr>
              <a:t>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BilliardBall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8" idx="0"/>
            <a:endCxn id="27" idx="2"/>
          </p:cNvCxnSpPr>
          <p:nvPr/>
        </p:nvCxnSpPr>
        <p:spPr>
          <a:xfrm rot="0" flipH="1" flipV="1">
            <a:off x="4726940" y="2894330"/>
            <a:ext cx="3175" cy="3448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5" name="그림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34520_15986688/fImage49931414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438275"/>
            <a:ext cx="4147185" cy="1344930"/>
          </a:xfrm>
          <a:prstGeom prst="roundRect"/>
          <a:solidFill>
            <a:srgbClr val="EDEDED"/>
          </a:solidFill>
        </p:spPr>
      </p:pic>
      <p:pic>
        <p:nvPicPr>
          <p:cNvPr id="27" name="그림 1" descr="C:/Users/Admin1/AppData/Roaming/PolarisOffice/ETemp/34520_15986688/fImage48121764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0350" y="1447165"/>
            <a:ext cx="1313815" cy="1447800"/>
          </a:xfrm>
          <a:prstGeom prst="roundRect"/>
          <a:solidFill>
            <a:srgbClr val="EDEDED"/>
          </a:solidFill>
        </p:spPr>
      </p:pic>
      <p:pic>
        <p:nvPicPr>
          <p:cNvPr id="28" name="그림 4" descr="C:/Users/Admin1/AppData/Roaming/PolarisOffice/ETemp/34520_15986688/fImage2555177846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8165" y="3238500"/>
            <a:ext cx="723265" cy="775970"/>
          </a:xfrm>
          <a:prstGeom prst="roundRect"/>
          <a:solidFill>
            <a:srgbClr val="EDEDED"/>
          </a:solidFill>
        </p:spPr>
      </p:pic>
      <p:pic>
        <p:nvPicPr>
          <p:cNvPr id="29" name="그림 7" descr="C:/Users/Admin1/AppData/Roaming/PolarisOffice/ETemp/34520_15986688/fImage184391786334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627630" cy="25673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57935" y="2646045"/>
            <a:ext cx="41262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Second Pillar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1240790" y="5534660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그다음Second Pillar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" name="그림 22" descr="C:/Users/Admin1/AppData/Roaming/PolarisOffice/ETemp/34520_15986688/fImage13638243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35120" cy="1585595"/>
          </a:xfrm>
          <a:prstGeom prst="roundRect"/>
          <a:solidFill>
            <a:srgbClr val="EDEDED"/>
          </a:solidFill>
        </p:spPr>
      </p:pic>
      <p:pic>
        <p:nvPicPr>
          <p:cNvPr id="109" name="그림 25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4005580"/>
            <a:ext cx="4117340" cy="1430020"/>
          </a:xfrm>
          <a:prstGeom prst="roundRect"/>
          <a:solidFill>
            <a:srgbClr val="EDEDED"/>
          </a:solidFill>
        </p:spPr>
      </p:pic>
      <p:sp>
        <p:nvSpPr>
          <p:cNvPr id="110" name="텍스트 상자 26"/>
          <p:cNvSpPr txBox="1">
            <a:spLocks/>
          </p:cNvSpPr>
          <p:nvPr/>
        </p:nvSpPr>
        <p:spPr>
          <a:xfrm rot="0">
            <a:off x="6824980" y="5528945"/>
            <a:ext cx="41503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Second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" name="그림 83" descr="C:/Users/Admin1/AppData/Roaming/PolarisOffice/ETemp/34520_15986688/fImage5933302390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47165"/>
            <a:ext cx="2627630" cy="1120140"/>
          </a:xfrm>
          <a:prstGeom prst="roundRect"/>
          <a:solidFill>
            <a:srgbClr val="EDEDED"/>
          </a:solidFill>
        </p:spPr>
      </p:pic>
      <p:pic>
        <p:nvPicPr>
          <p:cNvPr id="112" name="그림 84" descr="C:/Users/Admin1/AppData/Roaming/PolarisOffice/ETemp/34520_15986688/fImage9496303153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47165"/>
            <a:ext cx="1363345" cy="1120140"/>
          </a:xfrm>
          <a:prstGeom prst="roundRect"/>
          <a:solidFill>
            <a:srgbClr val="EDEDED"/>
          </a:solidFill>
        </p:spPr>
      </p:pic>
      <p:pic>
        <p:nvPicPr>
          <p:cNvPr id="113" name="그림 87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70455" y="1828800"/>
            <a:ext cx="628650" cy="354965"/>
          </a:xfrm>
          <a:prstGeom prst="rect"/>
          <a:noFill/>
        </p:spPr>
      </p:pic>
      <p:pic>
        <p:nvPicPr>
          <p:cNvPr id="114" name="그림 92" descr="C:/Users/Admin1/AppData/Roaming/PolarisOffice/ETemp/34520_15986688/fImage1392432029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910330"/>
            <a:ext cx="4155440" cy="1542415"/>
          </a:xfrm>
          <a:prstGeom prst="roundRect"/>
          <a:solidFill>
            <a:srgbClr val="EDEDED"/>
          </a:solidFill>
        </p:spPr>
      </p:pic>
      <p:sp>
        <p:nvSpPr>
          <p:cNvPr id="115" name="텍스트 상자 95"/>
          <p:cNvSpPr txBox="1">
            <a:spLocks/>
          </p:cNvSpPr>
          <p:nvPr/>
        </p:nvSpPr>
        <p:spPr>
          <a:xfrm rot="0">
            <a:off x="6822440" y="311721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First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3330" y="2599690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0790" y="5248275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PhysicsManager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Ray 변수와 RaycastHit </a:t>
            </a:r>
            <a:r>
              <a:rPr lang="ko-KR" sz="1800">
                <a:latin typeface="맑은 고딕" charset="0"/>
                <a:ea typeface="맑은 고딕" charset="0"/>
              </a:rPr>
              <a:t>변수를</a:t>
            </a:r>
            <a:r>
              <a:rPr lang="ko-KR" sz="1800">
                <a:latin typeface="맑은 고딕" charset="0"/>
                <a:ea typeface="맑은 고딕" charset="0"/>
              </a:rPr>
              <a:t>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0950" y="1446530"/>
            <a:ext cx="4125595" cy="1069340"/>
          </a:xfrm>
          <a:prstGeom prst="roundRect"/>
          <a:solidFill>
            <a:srgbClr val="EDEDED"/>
          </a:solidFill>
        </p:spPr>
      </p:pic>
      <p:sp>
        <p:nvSpPr>
          <p:cNvPr id="110" name="Rect 0"/>
          <p:cNvSpPr txBox="1">
            <a:spLocks/>
          </p:cNvSpPr>
          <p:nvPr/>
        </p:nvSpPr>
        <p:spPr>
          <a:xfrm rot="0">
            <a:off x="6824980" y="4133215"/>
            <a:ext cx="41503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Update( ) 함수에서 </a:t>
            </a:r>
            <a:r>
              <a:rPr sz="1800">
                <a:latin typeface="맑은 고딕" charset="0"/>
                <a:ea typeface="맑은 고딕" charset="0"/>
              </a:rPr>
              <a:t>ray에 </a:t>
            </a:r>
            <a:r>
              <a:rPr sz="1800">
                <a:latin typeface="맑은 고딕" charset="0"/>
                <a:ea typeface="맑은 고딕" charset="0"/>
              </a:rPr>
              <a:t>대한</a:t>
            </a:r>
            <a:r>
              <a:rPr sz="1800">
                <a:latin typeface="맑은 고딕" charset="0"/>
                <a:ea typeface="맑은 고딕" charset="0"/>
              </a:rPr>
              <a:t> 정보를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ray와 충돌한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태그가 Billiard Ball 이라면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gid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 컴포넌트에 접근하여 Sleep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호출하도</a:t>
            </a:r>
            <a:r>
              <a:rPr lang="ko-KR" sz="1800">
                <a:latin typeface="맑은 고딕" charset="0"/>
                <a:ea typeface="맑은 고딕" charset="0"/>
              </a:rPr>
              <a:t>록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" name="그림 9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436620"/>
            <a:ext cx="4135120" cy="1671955"/>
          </a:xfrm>
          <a:prstGeom prst="roundRect"/>
          <a:solidFill>
            <a:srgbClr val="EDEDED"/>
          </a:solidFill>
        </p:spPr>
      </p:pic>
      <p:pic>
        <p:nvPicPr>
          <p:cNvPr id="112" name="그림 99" descr="C:/Users/Admin1/AppData/Roaming/PolarisOffice/ETemp/32532_17057424/fImage86052323742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38275"/>
            <a:ext cx="4144010" cy="25768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43330" y="2573655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Second Pillar 오브젝트의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522668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BilliardBall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Vector3</a:t>
            </a:r>
            <a:r>
              <a:rPr lang="ko-KR" sz="1800">
                <a:latin typeface="맑은 고딕" charset="0"/>
                <a:ea typeface="맑은 고딕" charset="0"/>
              </a:rPr>
              <a:t> 변수와 float 변수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Rigidbody 변수를 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" name="그림 5" descr="C:/Users/Admin1/AppData/Roaming/PolarisOffice/ETemp/32532_17057424/fImage780423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1454785"/>
            <a:ext cx="4138295" cy="1035050"/>
          </a:xfrm>
          <a:prstGeom prst="roundRect"/>
          <a:solidFill>
            <a:srgbClr val="EDEDED"/>
          </a:solidFill>
        </p:spPr>
      </p:pic>
      <p:pic>
        <p:nvPicPr>
          <p:cNvPr id="115" name="그림 11" descr="C:/Users/Admin1/AppData/Roaming/PolarisOffice/ETemp/32532_17057424/fImage6000723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3393440"/>
            <a:ext cx="4117975" cy="1740535"/>
          </a:xfrm>
          <a:prstGeom prst="roundRect"/>
          <a:solidFill>
            <a:srgbClr val="EDEDED"/>
          </a:solidFill>
        </p:spPr>
      </p:pic>
      <p:sp>
        <p:nvSpPr>
          <p:cNvPr id="116" name="텍스트 상자 14"/>
          <p:cNvSpPr txBox="1">
            <a:spLocks/>
          </p:cNvSpPr>
          <p:nvPr/>
        </p:nvSpPr>
        <p:spPr>
          <a:xfrm rot="0">
            <a:off x="6816090" y="272034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directi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변수의 x와 y값을 키 입력에 </a:t>
            </a:r>
            <a:r>
              <a:rPr lang="ko-KR" sz="1800">
                <a:latin typeface="맑은 고딕" charset="0"/>
                <a:ea typeface="맑은 고딕" charset="0"/>
              </a:rPr>
              <a:t>따라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설정되도록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6" descr="C:/Users/Admin1/AppData/Roaming/PolarisOffice/ETemp/32532_17057424/fImage44395239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5420"/>
            <a:ext cx="4150995" cy="1151890"/>
          </a:xfrm>
          <a:prstGeom prst="roundRect"/>
          <a:solidFill>
            <a:srgbClr val="EDEDED"/>
          </a:solidFill>
        </p:spPr>
      </p:pic>
      <p:pic>
        <p:nvPicPr>
          <p:cNvPr id="118" name="그림 22" descr="C:/Users/Admin1/AppData/Roaming/PolarisOffice/ETemp/32532_17057424/fImage4096424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10000"/>
            <a:ext cx="4148455" cy="1325880"/>
          </a:xfrm>
          <a:prstGeom prst="roundRect"/>
          <a:solidFill>
            <a:srgbClr val="EDEDED"/>
          </a:solidFill>
        </p:spPr>
      </p:pic>
      <p:sp>
        <p:nvSpPr>
          <p:cNvPr id="119" name="텍스트 상자 25"/>
          <p:cNvSpPr txBox="1">
            <a:spLocks/>
          </p:cNvSpPr>
          <p:nvPr/>
        </p:nvSpPr>
        <p:spPr>
          <a:xfrm rot="0">
            <a:off x="6814820" y="523430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FixedUpdate(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AddForce(Vector3, </a:t>
            </a:r>
            <a:r>
              <a:rPr lang="ko-KR" sz="1800">
                <a:latin typeface="맑은 고딕" charset="0"/>
                <a:ea typeface="맑은 고딕" charset="0"/>
              </a:rPr>
              <a:t>ForceMode)</a:t>
            </a:r>
            <a:r>
              <a:rPr lang="ko-KR" sz="1800">
                <a:latin typeface="맑은 고딕" charset="0"/>
                <a:ea typeface="맑은 고딕" charset="0"/>
              </a:rPr>
              <a:t> 함수를 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40790" y="3850005"/>
            <a:ext cx="412877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OnCollisionEnter( ) </a:t>
            </a:r>
            <a:r>
              <a:rPr lang="ko-KR" sz="1800">
                <a:latin typeface="맑은 고딕" charset="0"/>
                <a:ea typeface="맑은 고딕" charset="0"/>
              </a:rPr>
              <a:t>함수에서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게임 오브젝트의 </a:t>
            </a:r>
            <a:r>
              <a:rPr lang="ko-KR" sz="1800">
                <a:latin typeface="맑은 고딕" charset="0"/>
                <a:ea typeface="맑은 고딕" charset="0"/>
              </a:rPr>
              <a:t>태</a:t>
            </a:r>
            <a:r>
              <a:rPr lang="ko-KR" sz="1800">
                <a:latin typeface="맑은 고딕" charset="0"/>
                <a:ea typeface="맑은 고딕" charset="0"/>
              </a:rPr>
              <a:t>그가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Pillar라면 입사 벡터와 법선 </a:t>
            </a:r>
            <a:r>
              <a:rPr lang="ko-KR" sz="1800">
                <a:latin typeface="맑은 고딕" charset="0"/>
                <a:ea typeface="맑은 고딕" charset="0"/>
              </a:rPr>
              <a:t>벡터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</a:t>
            </a:r>
            <a:r>
              <a:rPr lang="ko-KR" sz="1800">
                <a:latin typeface="맑은 고딕" charset="0"/>
                <a:ea typeface="맑은 고딕" charset="0"/>
              </a:rPr>
              <a:t>지막</a:t>
            </a:r>
            <a:r>
              <a:rPr lang="ko-KR" sz="1800">
                <a:latin typeface="맑은 고딕" charset="0"/>
                <a:ea typeface="맑은 고딕" charset="0"/>
              </a:rPr>
              <a:t>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입사 벡터와 법선 벡터를 </a:t>
            </a:r>
            <a:r>
              <a:rPr lang="ko-KR" sz="1800">
                <a:latin typeface="맑은 고딕" charset="0"/>
                <a:ea typeface="맑은 고딕" charset="0"/>
              </a:rPr>
              <a:t>계산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반사 벡터와 speed 변수를 </a:t>
            </a:r>
            <a:r>
              <a:rPr lang="ko-KR" sz="1800">
                <a:latin typeface="맑은 고딕" charset="0"/>
                <a:ea typeface="맑은 고딕" charset="0"/>
              </a:rPr>
              <a:t>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rigidBody에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805930" y="3849370"/>
            <a:ext cx="41484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OnCollisionStay( ) 함수에서 </a:t>
            </a:r>
            <a:r>
              <a:rPr lang="ko-KR" sz="1800">
                <a:latin typeface="맑은 고딕" charset="0"/>
                <a:ea typeface="맑은 고딕" charset="0"/>
              </a:rPr>
              <a:t>충돌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중인 게임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Ball이라면 AddTorque( 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물리적으로 회전할 방향 축과 </a:t>
            </a:r>
            <a:r>
              <a:rPr lang="ko-KR" sz="1800">
                <a:latin typeface="맑은 고딕" charset="0"/>
                <a:ea typeface="맑은 고딕" charset="0"/>
              </a:rPr>
              <a:t>속도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순간적인 힘을 </a:t>
            </a:r>
            <a:r>
              <a:rPr lang="ko-KR" sz="1800">
                <a:latin typeface="맑은 고딕" charset="0"/>
                <a:ea typeface="맑은 고딕" charset="0"/>
              </a:rPr>
              <a:t>사용하도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26" descr="C:/Users/Admin1/AppData/Roaming/PolarisOffice/ETemp/32532_17057424/fImage67705252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4785"/>
            <a:ext cx="4148455" cy="2243455"/>
          </a:xfrm>
          <a:prstGeom prst="roundRect"/>
          <a:solidFill>
            <a:srgbClr val="EDEDED"/>
          </a:solidFill>
        </p:spPr>
      </p:pic>
      <p:pic>
        <p:nvPicPr>
          <p:cNvPr id="121" name="그림 29" descr="C:/Users/Admin1/AppData/Roaming/PolarisOffice/ETemp/32532_17057424/fImage51463253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54785"/>
            <a:ext cx="4148455" cy="2234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0" name="Rect 0"/>
          <p:cNvSpPr txBox="1">
            <a:spLocks/>
          </p:cNvSpPr>
          <p:nvPr/>
        </p:nvSpPr>
        <p:spPr>
          <a:xfrm rot="0">
            <a:off x="1237615" y="3851910"/>
            <a:ext cx="413194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OnCollisionExit(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충돌이 끝난 게임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태그가 Pillar라면 int </a:t>
            </a:r>
            <a:r>
              <a:rPr lang="ko-KR"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랜덤으로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강체의 보간</a:t>
            </a:r>
            <a:r>
              <a:rPr lang="ko-KR" sz="1800">
                <a:latin typeface="맑은 고딕" charset="0"/>
                <a:ea typeface="맑은 고딕" charset="0"/>
              </a:rPr>
              <a:t> 모드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랜덤으로</a:t>
            </a:r>
            <a:r>
              <a:rPr lang="ko-KR" sz="1800">
                <a:latin typeface="맑은 고딕" charset="0"/>
                <a:ea typeface="맑은 고딕" charset="0"/>
              </a:rPr>
              <a:t> 설정된 int 변수의 값으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" name="Rect 0"/>
          <p:cNvSpPr txBox="1">
            <a:spLocks/>
          </p:cNvSpPr>
          <p:nvPr/>
        </p:nvSpPr>
        <p:spPr>
          <a:xfrm rot="0">
            <a:off x="6797675" y="2681605"/>
            <a:ext cx="41484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 Body 변수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" name="그림 44" descr="C:/Users/Admin1/AppData/Roaming/PolarisOffice/ETemp/32532_17057424/fImage5380326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454785"/>
            <a:ext cx="4128135" cy="2217420"/>
          </a:xfrm>
          <a:prstGeom prst="roundRect"/>
          <a:solidFill>
            <a:srgbClr val="EDEDED"/>
          </a:solidFill>
        </p:spPr>
      </p:pic>
      <p:pic>
        <p:nvPicPr>
          <p:cNvPr id="121" name="그림 47" descr="C:/Users/Admin1/AppData/Roaming/PolarisOffice/ETemp/32532_17057424/fImage9377264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452880"/>
            <a:ext cx="1325245" cy="1169035"/>
          </a:xfrm>
          <a:prstGeom prst="roundRect"/>
          <a:solidFill>
            <a:srgbClr val="EDEDED"/>
          </a:solidFill>
        </p:spPr>
      </p:pic>
      <p:pic>
        <p:nvPicPr>
          <p:cNvPr id="122" name="그림 48" descr="C:/Users/Admin1/AppData/Roaming/PolarisOffice/ETemp/32532_17057424/fImage8643265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1456055"/>
            <a:ext cx="2698115" cy="1159510"/>
          </a:xfrm>
          <a:prstGeom prst="roundRect"/>
          <a:solidFill>
            <a:srgbClr val="EDEDED"/>
          </a:solidFill>
        </p:spPr>
      </p:pic>
      <p:cxnSp>
        <p:nvCxnSpPr>
          <p:cNvPr id="123" name="도형 53"/>
          <p:cNvCxnSpPr/>
          <p:nvPr/>
        </p:nvCxnSpPr>
        <p:spPr>
          <a:xfrm rot="0">
            <a:off x="7949565" y="1835785"/>
            <a:ext cx="2901315" cy="5467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그림 54" descr="C:/Users/Admin1/AppData/Roaming/PolarisOffice/ETemp/32532_17057424/fImage9884267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4025900"/>
            <a:ext cx="4147820" cy="1377950"/>
          </a:xfrm>
          <a:prstGeom prst="roundRect"/>
          <a:solidFill>
            <a:srgbClr val="EDEDED"/>
          </a:solidFill>
        </p:spPr>
      </p:pic>
      <p:sp>
        <p:nvSpPr>
          <p:cNvPr id="125" name="텍스트 상자 57"/>
          <p:cNvSpPr txBox="1">
            <a:spLocks/>
          </p:cNvSpPr>
          <p:nvPr/>
        </p:nvSpPr>
        <p:spPr>
          <a:xfrm rot="0">
            <a:off x="6800215" y="5515610"/>
            <a:ext cx="41459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First Pillar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Convex를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12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 descr="C:/Users/Admin1/AppData/Roaming/PolarisOffice/ETemp/32532_17057424/fImage9884214147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412240"/>
          </a:xfrm>
          <a:prstGeom prst="roundRect"/>
          <a:solidFill>
            <a:srgbClr val="EDEDED"/>
          </a:solidFill>
        </p:spPr>
      </p:pic>
      <p:pic>
        <p:nvPicPr>
          <p:cNvPr id="62" name="그림 27" descr="C:/Users/Admin1/AppData/Roaming/PolarisOffice/ETemp/32532_17057424/fImage580521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995930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 rot="0">
            <a:off x="6823710" y="4149725"/>
            <a:ext cx="413067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 속성에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Physic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035925" y="2268220"/>
            <a:ext cx="2771775" cy="12827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246505" y="5531485"/>
            <a:ext cx="41224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2532_17057424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1455420"/>
            <a:ext cx="4131945" cy="38741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85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7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5895"/>
            <a:ext cx="4122420" cy="1464310"/>
          </a:xfrm>
          <a:prstGeom prst="roundRect"/>
          <a:solidFill>
            <a:srgbClr val="EDEDED"/>
          </a:solidFill>
        </p:spPr>
      </p:pic>
      <p:sp>
        <p:nvSpPr>
          <p:cNvPr id="128" name="텍스트 상자 62"/>
          <p:cNvSpPr txBox="1">
            <a:spLocks/>
          </p:cNvSpPr>
          <p:nvPr/>
        </p:nvSpPr>
        <p:spPr>
          <a:xfrm rot="0">
            <a:off x="1238250" y="2997835"/>
            <a:ext cx="41224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Second Pillar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Mesh Collider의 </a:t>
            </a:r>
            <a:r>
              <a:rPr lang="ko-KR" sz="1800">
                <a:latin typeface="맑은 고딕" charset="0"/>
                <a:ea typeface="맑은 고딕" charset="0"/>
              </a:rPr>
              <a:t>Convex를</a:t>
            </a:r>
            <a:r>
              <a:rPr lang="ko-KR" sz="1800">
                <a:latin typeface="맑은 고딕" charset="0"/>
                <a:ea typeface="맑은 고딕" charset="0"/>
              </a:rPr>
              <a:t>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45895"/>
            <a:ext cx="4122420" cy="1395095"/>
          </a:xfrm>
          <a:prstGeom prst="roundRect"/>
          <a:solidFill>
            <a:srgbClr val="EDEDED"/>
          </a:solidFill>
        </p:spPr>
      </p:pic>
      <p:pic>
        <p:nvPicPr>
          <p:cNvPr id="130" name="그림 6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013075"/>
            <a:ext cx="4113530" cy="1056640"/>
          </a:xfrm>
          <a:prstGeom prst="roundRect"/>
          <a:solidFill>
            <a:srgbClr val="EDEDED"/>
          </a:solidFill>
        </p:spPr>
      </p:pic>
      <p:sp>
        <p:nvSpPr>
          <p:cNvPr id="131" name="텍스트 상자 65"/>
          <p:cNvSpPr txBox="1">
            <a:spLocks/>
          </p:cNvSpPr>
          <p:nvPr/>
        </p:nvSpPr>
        <p:spPr>
          <a:xfrm rot="0">
            <a:off x="6832600" y="4184015"/>
            <a:ext cx="4114165" cy="20624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Physic </a:t>
            </a:r>
            <a:r>
              <a:rPr lang="ko-KR" sz="1800">
                <a:latin typeface="맑은 고딕" charset="0"/>
                <a:ea typeface="맑은 고딕" charset="0"/>
              </a:rPr>
              <a:t>Material</a:t>
            </a:r>
            <a:r>
              <a:rPr lang="ko-KR" sz="1800">
                <a:latin typeface="맑은 고딕" charset="0"/>
                <a:ea typeface="맑은 고딕" charset="0"/>
              </a:rPr>
              <a:t> 폴더에 Physic Material을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Billiard Ball (Third) 오브젝트에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Material 속성에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2" name="도형 66"/>
          <p:cNvCxnSpPr/>
          <p:nvPr/>
        </p:nvCxnSpPr>
        <p:spPr>
          <a:xfrm rot="0" flipV="1">
            <a:off x="8035925" y="2268855"/>
            <a:ext cx="2736850" cy="12820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6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4102735"/>
            <a:ext cx="4121785" cy="1067435"/>
          </a:xfrm>
          <a:prstGeom prst="roundRect"/>
          <a:solidFill>
            <a:srgbClr val="EDEDED"/>
          </a:solidFill>
        </p:spPr>
      </p:pic>
      <p:sp>
        <p:nvSpPr>
          <p:cNvPr id="134" name="텍스트 상자 70"/>
          <p:cNvSpPr txBox="1">
            <a:spLocks/>
          </p:cNvSpPr>
          <p:nvPr/>
        </p:nvSpPr>
        <p:spPr>
          <a:xfrm rot="0">
            <a:off x="1238885" y="5320665"/>
            <a:ext cx="41332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프레임의 속도를 렌더링 </a:t>
            </a:r>
            <a:r>
              <a:rPr lang="ko-KR" sz="1800">
                <a:latin typeface="맑은 고딕" charset="0"/>
                <a:ea typeface="맑은 고딕" charset="0"/>
              </a:rPr>
              <a:t>프레임보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더 낮게 설정할 경우 </a:t>
            </a:r>
            <a:r>
              <a:rPr lang="ko-KR" sz="1800">
                <a:latin typeface="맑은 고딕" charset="0"/>
                <a:ea typeface="맑은 고딕" charset="0"/>
              </a:rPr>
              <a:t>끊기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467350"/>
            <a:ext cx="414210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48410" y="518541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9" descr="C:/Users/Admin1/AppData/Roaming/PolarisOffice/ETemp/34520_15986688/fImage532088846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0195" y="2299970"/>
            <a:ext cx="1275715" cy="1844040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34520_15986688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703955"/>
            <a:ext cx="4142105" cy="163703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98775"/>
            <a:ext cx="412369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오브젝트에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318260"/>
          </a:xfrm>
          <a:prstGeom prst="roundRect"/>
          <a:solidFill>
            <a:srgbClr val="EDEDED"/>
          </a:solidFill>
        </p:spPr>
      </p:pic>
      <p:pic>
        <p:nvPicPr>
          <p:cNvPr id="48" name="그림 10" descr="C:/Users/Admin1/AppData/Roaming/PolarisOffice/ETemp/34520_15986688/fImage18439179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2696845" cy="35407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516636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Sphere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(Three)</a:t>
            </a:r>
            <a:r>
              <a:rPr lang="ko-KR" sz="1800">
                <a:latin typeface="맑은 고딕" charset="0"/>
                <a:ea typeface="맑은 고딕" charset="0"/>
              </a:rPr>
              <a:t>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5449570"/>
            <a:ext cx="414210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0" name="그림 30" descr="C:/Users/Admin1/AppData/Roaming/PolarisOffice/ETemp/34520_15986688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2247900"/>
            <a:ext cx="1266190" cy="193865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64485"/>
            <a:ext cx="412369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Rigidbody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 descr="C:/Users/Admin1/AppData/Roaming/PolarisOffice/ETemp/34520_15986688/fImage12418106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3928110"/>
            <a:ext cx="4123055" cy="1421765"/>
          </a:xfrm>
          <a:prstGeom prst="roundRect"/>
          <a:solidFill>
            <a:srgbClr val="EDEDED"/>
          </a:solidFill>
        </p:spPr>
      </p:pic>
      <p:pic>
        <p:nvPicPr>
          <p:cNvPr id="44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7165"/>
            <a:ext cx="4146550" cy="1335405"/>
          </a:xfrm>
          <a:prstGeom prst="roundRect"/>
          <a:solidFill>
            <a:srgbClr val="EDEDED"/>
          </a:solidFill>
        </p:spPr>
      </p:pic>
      <p:pic>
        <p:nvPicPr>
          <p:cNvPr id="45" name="그림 11" descr="C:/Users/Admin1/AppData/Roaming/PolarisOffice/ETemp/34520_15986688/fImage18439180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2705100" cy="35502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2520950"/>
            <a:ext cx="414528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3" descr="C:/Users/Admin1/AppData/Roaming/PolarisOffice/ETemp/34520_15986688/fImage8506183572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84450" cy="3489325"/>
          </a:xfrm>
          <a:prstGeom prst="roundRect"/>
          <a:solidFill>
            <a:srgbClr val="EDEDED"/>
          </a:solidFill>
        </p:spPr>
      </p:pic>
      <p:pic>
        <p:nvPicPr>
          <p:cNvPr id="56" name="그림 14" descr="C:/Users/Admin1/AppData/Roaming/PolarisOffice/ETemp/34520_15986688/fImage6696184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8435" y="2273935"/>
            <a:ext cx="1387475" cy="1844040"/>
          </a:xfrm>
          <a:prstGeom prst="roundRect"/>
          <a:solidFill>
            <a:srgbClr val="EDEDED"/>
          </a:solidFill>
        </p:spPr>
      </p:pic>
      <p:sp>
        <p:nvSpPr>
          <p:cNvPr id="57" name="텍스트 상자 17"/>
          <p:cNvSpPr txBox="1">
            <a:spLocks/>
          </p:cNvSpPr>
          <p:nvPr/>
        </p:nvSpPr>
        <p:spPr>
          <a:xfrm rot="0">
            <a:off x="1229995" y="5175250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Physics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18" descr="C:/Users/Admin1/AppData/Roaming/PolarisOffice/ETemp/34520_15986688/fImage67661869358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245"/>
            <a:ext cx="1344295" cy="1011555"/>
          </a:xfrm>
          <a:prstGeom prst="roundRect"/>
          <a:solidFill>
            <a:srgbClr val="EDEDED"/>
          </a:solidFill>
        </p:spPr>
      </p:pic>
      <p:pic>
        <p:nvPicPr>
          <p:cNvPr id="59" name="그림 21" descr="C:/Users/Admin1/AppData/Roaming/PolarisOffice/ETemp/34520_15986688/fImage7309187696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1190" y="1459865"/>
            <a:ext cx="2714625" cy="1003935"/>
          </a:xfrm>
          <a:prstGeom prst="roundRect"/>
          <a:solidFill>
            <a:srgbClr val="EDEDED"/>
          </a:solidFill>
        </p:spPr>
      </p:pic>
      <p:cxnSp>
        <p:nvCxnSpPr>
          <p:cNvPr id="60" name="도형 24"/>
          <p:cNvCxnSpPr/>
          <p:nvPr/>
        </p:nvCxnSpPr>
        <p:spPr>
          <a:xfrm rot="0" flipH="1">
            <a:off x="8028305" y="1774190"/>
            <a:ext cx="327660" cy="1384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그림 25" descr="C:/Users/Admin1/AppData/Roaming/PolarisOffice/ETemp/34520_15986688/fImage11271189446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876040"/>
            <a:ext cx="4129405" cy="14732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24455"/>
            <a:ext cx="41529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18630" y="5448300"/>
            <a:ext cx="41573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Board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12"/>
          <p:cNvSpPr txBox="1">
            <a:spLocks/>
          </p:cNvSpPr>
          <p:nvPr/>
        </p:nvSpPr>
        <p:spPr>
          <a:xfrm rot="0">
            <a:off x="1228725" y="263080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Main Camera </a:t>
            </a:r>
            <a:r>
              <a:rPr sz="1800">
                <a:latin typeface="맑은 고딕" charset="0"/>
                <a:ea typeface="맑은 고딕" charset="0"/>
              </a:rPr>
              <a:t>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Scout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Robot</a:t>
            </a:r>
            <a:r>
              <a:rPr sz="1800">
                <a:latin typeface="맑은 고딕" charset="0"/>
                <a:ea typeface="맑은 고딕" charset="0"/>
              </a:rPr>
              <a:t> 오브젝트의 </a:t>
            </a:r>
            <a:r>
              <a:rPr sz="1800">
                <a:latin typeface="맑은 고딕" charset="0"/>
                <a:ea typeface="맑은 고딕" charset="0"/>
              </a:rPr>
              <a:t>하위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28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3971290"/>
            <a:ext cx="4152265" cy="1343660"/>
          </a:xfrm>
          <a:prstGeom prst="roundRect"/>
          <a:solidFill>
            <a:srgbClr val="EDEDED"/>
          </a:solidFill>
        </p:spPr>
      </p:pic>
      <p:pic>
        <p:nvPicPr>
          <p:cNvPr id="66" name="그림 28" descr="C:/Users/Admin1/AppData/Roaming/PolarisOffice/ETemp/34520_15986688/fImage5880190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05100" y="1447165"/>
            <a:ext cx="2661920" cy="1085850"/>
          </a:xfrm>
          <a:prstGeom prst="roundRect"/>
          <a:solidFill>
            <a:srgbClr val="EDEDED"/>
          </a:solidFill>
        </p:spPr>
      </p:pic>
      <p:pic>
        <p:nvPicPr>
          <p:cNvPr id="67" name="그림 31" descr="C:/Users/Admin1/AppData/Roaming/PolarisOffice/ETemp/34520_15986688/fImage7979191814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6370"/>
            <a:ext cx="1332865" cy="1096645"/>
          </a:xfrm>
          <a:prstGeom prst="roundRect"/>
          <a:solidFill>
            <a:srgbClr val="EDEDED"/>
          </a:solidFill>
        </p:spPr>
      </p:pic>
      <p:pic>
        <p:nvPicPr>
          <p:cNvPr id="68" name="그림 34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84730" y="1803400"/>
            <a:ext cx="628650" cy="354965"/>
          </a:xfrm>
          <a:prstGeom prst="rect"/>
          <a:noFill/>
        </p:spPr>
      </p:pic>
      <p:sp>
        <p:nvSpPr>
          <p:cNvPr id="69" name="텍스트 상자 35"/>
          <p:cNvSpPr txBox="1">
            <a:spLocks/>
          </p:cNvSpPr>
          <p:nvPr/>
        </p:nvSpPr>
        <p:spPr>
          <a:xfrm rot="0">
            <a:off x="1228725" y="5457190"/>
            <a:ext cx="41471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36" descr="C:/Users/Admin1/AppData/Roaming/PolarisOffice/ETemp/34520_15986688/fImage1347420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729355"/>
            <a:ext cx="4142105" cy="1637665"/>
          </a:xfrm>
          <a:prstGeom prst="roundRect"/>
          <a:solidFill>
            <a:srgbClr val="EDEDED"/>
          </a:solidFill>
        </p:spPr>
      </p:pic>
      <p:pic>
        <p:nvPicPr>
          <p:cNvPr id="71" name="그림 37" descr="C:/Users/Admin1/AppData/Roaming/PolarisOffice/ETemp/34520_15986688/fImage8004195328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6370"/>
            <a:ext cx="1404620" cy="1114425"/>
          </a:xfrm>
          <a:prstGeom prst="roundRect"/>
          <a:solidFill>
            <a:srgbClr val="EDEDED"/>
          </a:solidFill>
        </p:spPr>
      </p:pic>
      <p:pic>
        <p:nvPicPr>
          <p:cNvPr id="72" name="그림 40" descr="C:/Users/Admin1/AppData/Roaming/PolarisOffice/ETemp/34520_15986688/fImage7382196682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38275"/>
            <a:ext cx="2593340" cy="1103630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>
            <a:off x="8105775" y="1886585"/>
            <a:ext cx="1559560" cy="1638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329565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4440" y="5187315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</a:t>
            </a:r>
            <a:r>
              <a:rPr lang="ko-KR" sz="1800">
                <a:latin typeface="맑은 고딕" charset="0"/>
                <a:ea typeface="맑은 고딕" charset="0"/>
              </a:rPr>
              <a:t> Add Tag...를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6827520" y="5474335"/>
            <a:ext cx="41389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Pillar라는 이름으로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" descr="C:/Users/Admin1/AppData/Roaming/PolarisOffice/ETemp/34520_15986688/fImage4183184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550795" cy="3559175"/>
          </a:xfrm>
          <a:prstGeom prst="roundRect"/>
          <a:solidFill>
            <a:srgbClr val="EDEDED"/>
          </a:solidFill>
        </p:spPr>
      </p:pic>
      <p:pic>
        <p:nvPicPr>
          <p:cNvPr id="6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2110105"/>
            <a:ext cx="1447800" cy="2232025"/>
          </a:xfrm>
          <a:prstGeom prst="roundRect"/>
          <a:solidFill>
            <a:srgbClr val="EDEDED"/>
          </a:solidFill>
        </p:spPr>
      </p:pic>
      <p:pic>
        <p:nvPicPr>
          <p:cNvPr id="69" name="그림 10" descr="C:/Users/Admin1/AppData/Roaming/PolarisOffice/ETemp/34520_15986688/fImage289918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6410" y="4392930"/>
            <a:ext cx="4130675" cy="982980"/>
          </a:xfrm>
          <a:prstGeom prst="roundRect"/>
          <a:solidFill>
            <a:srgbClr val="EDEDED"/>
          </a:solidFill>
        </p:spPr>
      </p:pic>
      <p:pic>
        <p:nvPicPr>
          <p:cNvPr id="70" name="그림 13" descr="C:/Users/Admin1/AppData/Roaming/PolarisOffice/ETemp/34520_15986688/fImage8776188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27500" cy="17487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40155" y="5480050"/>
            <a:ext cx="41433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520_15986688/fImage931219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205549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43330" y="3591560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520_15986688/fImage3148199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4384040"/>
            <a:ext cx="4152900" cy="975360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46"/>
          <p:cNvSpPr txBox="1">
            <a:spLocks/>
          </p:cNvSpPr>
          <p:nvPr/>
        </p:nvSpPr>
        <p:spPr>
          <a:xfrm rot="0">
            <a:off x="6847840" y="5201920"/>
            <a:ext cx="41097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3" name="그림 47" descr="C:/Users/Admin1/AppData/Roaming/PolarisOffice/ETemp/34520_15986688/fImage5155220446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4022725"/>
            <a:ext cx="4126230" cy="1069340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520_15986688/fImage7977283996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220" y="1447165"/>
            <a:ext cx="1326515" cy="1163320"/>
          </a:xfrm>
          <a:prstGeom prst="roundRect"/>
          <a:solidFill>
            <a:srgbClr val="EDEDED"/>
          </a:solidFill>
        </p:spPr>
      </p:pic>
      <p:pic>
        <p:nvPicPr>
          <p:cNvPr id="85" name="그림 51" descr="C:/Users/Admin1/AppData/Roaming/PolarisOffice/ETemp/34520_15986688/fImage73652844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2305" y="1446530"/>
            <a:ext cx="2683510" cy="1155065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96885" y="2092960"/>
            <a:ext cx="930910" cy="1384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30695" y="522795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520_15986688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55420"/>
            <a:ext cx="2790825" cy="3533140"/>
          </a:xfrm>
          <a:prstGeom prst="roundRect"/>
          <a:solidFill>
            <a:srgbClr val="EDEDED"/>
          </a:solidFill>
        </p:spPr>
      </p:pic>
      <p:sp>
        <p:nvSpPr>
          <p:cNvPr id="90" name="텍스트 상자 54"/>
          <p:cNvSpPr txBox="1">
            <a:spLocks/>
          </p:cNvSpPr>
          <p:nvPr/>
        </p:nvSpPr>
        <p:spPr>
          <a:xfrm rot="0">
            <a:off x="1243330" y="281559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55" descr="C:/Users/Admin1/AppData/Roaming/PolarisOffice/ETemp/34520_15986688/fImage5119244996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4310"/>
            <a:ext cx="4140835" cy="1257935"/>
          </a:xfrm>
          <a:prstGeom prst="roundRect"/>
          <a:solidFill>
            <a:srgbClr val="EDEDED"/>
          </a:solidFill>
        </p:spPr>
      </p:pic>
      <p:pic>
        <p:nvPicPr>
          <p:cNvPr id="92" name="그림 56" descr="C:/Users/Admin1/AppData/Roaming/PolarisOffice/ETemp/34520_15986688/fImage2654287299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43795" y="2644140"/>
            <a:ext cx="913765" cy="1155065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72575" y="2945765"/>
            <a:ext cx="1156335" cy="551815"/>
          </a:xfrm>
          <a:prstGeom prst="rect"/>
          <a:noFill/>
        </p:spPr>
      </p:pic>
      <p:pic>
        <p:nvPicPr>
          <p:cNvPr id="93" name="그림 59" descr="C:/Users/Admin1/AppData/Roaming/PolarisOffice/ETemp/34520_15986688/fImage7976288194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3902710"/>
            <a:ext cx="1408430" cy="1188720"/>
          </a:xfrm>
          <a:prstGeom prst="roundRect"/>
          <a:solidFill>
            <a:srgbClr val="EDEDED"/>
          </a:solidFill>
        </p:spPr>
      </p:pic>
      <p:pic>
        <p:nvPicPr>
          <p:cNvPr id="94" name="그림 62" descr="C:/Users/Admin1/AppData/Roaming/PolarisOffice/ETemp/34520_15986688/fImage7357289482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9715" y="3902075"/>
            <a:ext cx="2593340" cy="1180465"/>
          </a:xfrm>
          <a:prstGeom prst="roundRect"/>
          <a:solidFill>
            <a:srgbClr val="EDEDED"/>
          </a:solidFill>
        </p:spPr>
      </p:pic>
      <p:sp>
        <p:nvSpPr>
          <p:cNvPr id="95" name="텍스트 상자 65"/>
          <p:cNvSpPr txBox="1">
            <a:spLocks/>
          </p:cNvSpPr>
          <p:nvPr/>
        </p:nvSpPr>
        <p:spPr>
          <a:xfrm rot="0">
            <a:off x="1237615" y="51962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66"/>
          <p:cNvCxnSpPr/>
          <p:nvPr/>
        </p:nvCxnSpPr>
        <p:spPr>
          <a:xfrm rot="0" flipH="1">
            <a:off x="1955800" y="4323715"/>
            <a:ext cx="2765425" cy="681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94" name="그림 67" descr="C:/Users/Admin1/AppData/Roaming/PolarisOffice/ETemp/34520_15986688/fImage5437292543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43375" cy="1283970"/>
          </a:xfrm>
          <a:prstGeom prst="roundRect"/>
          <a:solidFill>
            <a:srgbClr val="EDEDED"/>
          </a:solidFill>
        </p:spPr>
      </p:pic>
      <p:sp>
        <p:nvSpPr>
          <p:cNvPr id="95" name="텍스트 상자 70"/>
          <p:cNvSpPr txBox="1">
            <a:spLocks/>
          </p:cNvSpPr>
          <p:nvPr/>
        </p:nvSpPr>
        <p:spPr>
          <a:xfrm rot="0">
            <a:off x="1249045" y="283845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PhysicsManager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Physics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6" name="텍스트 상자 71"/>
          <p:cNvSpPr txBox="1">
            <a:spLocks/>
          </p:cNvSpPr>
          <p:nvPr/>
        </p:nvSpPr>
        <p:spPr>
          <a:xfrm rot="0">
            <a:off x="1249680" y="519239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7" name="그림 72" descr="C:/Users/Admin1/AppData/Roaming/PolarisOffice/ETemp/34520_15986688/fImage5081225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919220"/>
            <a:ext cx="4135120" cy="1172210"/>
          </a:xfrm>
          <a:prstGeom prst="roundRect"/>
          <a:solidFill>
            <a:srgbClr val="EDEDED"/>
          </a:solidFill>
        </p:spPr>
      </p:pic>
      <p:pic>
        <p:nvPicPr>
          <p:cNvPr id="98" name="그림 73" descr="C:/Users/Admin1/AppData/Roaming/PolarisOffice/ETemp/34520_15986688/fImage8662296239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1369695" cy="1111885"/>
          </a:xfrm>
          <a:prstGeom prst="roundRect"/>
          <a:solidFill>
            <a:srgbClr val="EDEDED"/>
          </a:solidFill>
        </p:spPr>
      </p:pic>
      <p:pic>
        <p:nvPicPr>
          <p:cNvPr id="99" name="그림 76" descr="C:/Users/Admin1/AppData/Roaming/PolarisOffice/ETemp/34520_15986688/fImage5933297460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8185" y="1450975"/>
            <a:ext cx="2619375" cy="1108075"/>
          </a:xfrm>
          <a:prstGeom prst="roundRect"/>
          <a:solidFill>
            <a:srgbClr val="EDEDED"/>
          </a:solidFill>
        </p:spPr>
      </p:pic>
      <p:pic>
        <p:nvPicPr>
          <p:cNvPr id="100" name="그림 79" descr="C:/Users/Admin1/AppData/Roaming/PolarisOffice/ETemp/34520_15986688/fImage224217194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09560" y="1820545"/>
            <a:ext cx="628650" cy="354965"/>
          </a:xfrm>
          <a:prstGeom prst="rect"/>
          <a:noFill/>
        </p:spPr>
      </p:pic>
      <p:sp>
        <p:nvSpPr>
          <p:cNvPr id="101" name="텍스트 상자 80"/>
          <p:cNvSpPr txBox="1">
            <a:spLocks/>
          </p:cNvSpPr>
          <p:nvPr/>
        </p:nvSpPr>
        <p:spPr>
          <a:xfrm rot="0">
            <a:off x="6830695" y="265493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King</a:t>
            </a:r>
            <a:r>
              <a:rPr lang="ko-KR" sz="1800">
                <a:latin typeface="맑은 고딕" charset="0"/>
                <a:ea typeface="맑은 고딕" charset="0"/>
              </a:rPr>
              <a:t>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First</a:t>
            </a:r>
            <a:r>
              <a:rPr lang="ko-KR" sz="1800">
                <a:latin typeface="맑은 고딕" charset="0"/>
                <a:ea typeface="맑은 고딕" charset="0"/>
              </a:rPr>
              <a:t> Pillar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2" name="그림 81" descr="C:/Users/Admin1/AppData/Roaming/PolarisOffice/ETemp/34520_15986688/fImage4893188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022090"/>
            <a:ext cx="4152265" cy="1327785"/>
          </a:xfrm>
          <a:prstGeom prst="roundRect"/>
          <a:solidFill>
            <a:srgbClr val="EDEDED"/>
          </a:solidFill>
        </p:spPr>
      </p:pic>
      <p:sp>
        <p:nvSpPr>
          <p:cNvPr id="103" name="텍스트 상자 82"/>
          <p:cNvSpPr txBox="1">
            <a:spLocks/>
          </p:cNvSpPr>
          <p:nvPr/>
        </p:nvSpPr>
        <p:spPr>
          <a:xfrm rot="0">
            <a:off x="6824980" y="547687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First Pillar 오브젝트에 </a:t>
            </a:r>
            <a:r>
              <a:rPr lang="ko-KR" sz="1800">
                <a:latin typeface="맑은 고딕" charset="0"/>
                <a:ea typeface="맑은 고딕" charset="0"/>
              </a:rPr>
              <a:t>Mesh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