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52" r:id="rId13"/>
  </p:sldMasterIdLst>
  <p:notesMasterIdLst>
    <p:notesMasterId r:id="rId15"/>
  </p:notesMasterIdLst>
  <p:sldIdLst>
    <p:sldId id="291" r:id="rId17"/>
    <p:sldId id="287" r:id="rId18"/>
    <p:sldId id="288" r:id="rId20"/>
    <p:sldId id="292" r:id="rId22"/>
    <p:sldId id="2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1.xml"></Relationship><Relationship Id="rId19" Type="http://schemas.openxmlformats.org/officeDocument/2006/relationships/image" Target="../media/fImage1605411141.png"></Relationship><Relationship Id="rId20" Type="http://schemas.openxmlformats.org/officeDocument/2006/relationships/image" Target="../media/fImage136191138467.png"></Relationship><Relationship Id="rId21" Type="http://schemas.openxmlformats.org/officeDocument/2006/relationships/image" Target="../media/fImage171861156334.png"></Relationship><Relationship Id="rId22" Type="http://schemas.openxmlformats.org/officeDocument/2006/relationships/image" Target="../media/fImage14241166500.png"></Relationship><Relationship Id="rId2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2.xml"></Relationship><Relationship Id="rId25" Type="http://schemas.openxmlformats.org/officeDocument/2006/relationships/image" Target="../media/fImage130701359169.png"></Relationship><Relationship Id="rId26" Type="http://schemas.openxmlformats.org/officeDocument/2006/relationships/image" Target="../media/fImage56211365724.png"></Relationship><Relationship Id="rId27" Type="http://schemas.openxmlformats.org/officeDocument/2006/relationships/image" Target="../media/fImage231371381478.png"></Relationship><Relationship Id="rId28" Type="http://schemas.openxmlformats.org/officeDocument/2006/relationships/image" Target="../media/fImage49081559358.png"></Relationship><Relationship Id="rId2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3.xml"></Relationship><Relationship Id="rId24" Type="http://schemas.openxmlformats.org/officeDocument/2006/relationships/image" Target="../media/fImage36171416962.png"></Relationship><Relationship Id="rId25" Type="http://schemas.openxmlformats.org/officeDocument/2006/relationships/image" Target="../media/fImage17571434464.png"></Relationship><Relationship Id="rId26" Type="http://schemas.openxmlformats.org/officeDocument/2006/relationships/image" Target="../media/fImage59191455705.png"></Relationship><Relationship Id="rId27" Type="http://schemas.openxmlformats.org/officeDocument/2006/relationships/image" Target="../media/fImage34581478145.png"></Relationship><Relationship Id="rId28" Type="http://schemas.openxmlformats.org/officeDocument/2006/relationships/image" Target="../media/fImage42601493281.png"></Relationship><Relationship Id="rId2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4.xml"></Relationship><Relationship Id="rId19" Type="http://schemas.openxmlformats.org/officeDocument/2006/relationships/image" Target="../media/fImage222811549961.png"></Relationship><Relationship Id="rId20" Type="http://schemas.openxmlformats.org/officeDocument/2006/relationships/image" Target="../media/fImage1088410241.png"></Relationship><Relationship Id="rId21" Type="http://schemas.openxmlformats.org/officeDocument/2006/relationships/image" Target="../media/fImage111131038467.png"></Relationship><Relationship Id="rId2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311610341.png"></Relationship><Relationship Id="rId9" Type="http://schemas.openxmlformats.org/officeDocument/2006/relationships/image" Target="../media/fImage29141068467.png"></Relationship><Relationship Id="rId10" Type="http://schemas.openxmlformats.org/officeDocument/2006/relationships/image" Target="../media/fImage3125107633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825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01025" y="6350"/>
            <a:ext cx="3820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Animator Controller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60"/>
          <p:cNvSpPr txBox="1">
            <a:spLocks/>
          </p:cNvSpPr>
          <p:nvPr/>
        </p:nvSpPr>
        <p:spPr>
          <a:xfrm rot="0">
            <a:off x="1033780" y="4269740"/>
            <a:ext cx="43662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애니메이터의 기본 구성 요소으로는 스테이트, 트랜지션, 파라미터로 구성되어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081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Animator Controller : 게임 오브젝트의 애니메이션을 제어하는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0125" y="1905000"/>
            <a:ext cx="1806575" cy="2321560"/>
          </a:xfrm>
          <a:prstGeom prst="rect"/>
          <a:noFill/>
        </p:spPr>
      </p:pic>
      <p:pic>
        <p:nvPicPr>
          <p:cNvPr id="1148" name="그림 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8865" y="1913890"/>
            <a:ext cx="1781810" cy="2303780"/>
          </a:xfrm>
          <a:prstGeom prst="rect"/>
          <a:noFill/>
        </p:spPr>
      </p:pic>
      <p:sp>
        <p:nvSpPr>
          <p:cNvPr id="1149" name="도형 8"/>
          <p:cNvSpPr>
            <a:spLocks/>
          </p:cNvSpPr>
          <p:nvPr/>
        </p:nvSpPr>
        <p:spPr>
          <a:xfrm rot="0">
            <a:off x="2993390" y="2941320"/>
            <a:ext cx="438785" cy="24828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1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7175" y="1204595"/>
            <a:ext cx="3286760" cy="1577340"/>
          </a:xfrm>
          <a:prstGeom prst="rect"/>
          <a:noFill/>
        </p:spPr>
      </p:pic>
      <p:pic>
        <p:nvPicPr>
          <p:cNvPr id="1151" name="그림 1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0" y="1543050"/>
            <a:ext cx="743585" cy="886460"/>
          </a:xfrm>
          <a:prstGeom prst="roundRect"/>
          <a:solidFill>
            <a:srgbClr val="EDEDED"/>
          </a:solidFill>
        </p:spPr>
      </p:pic>
      <p:cxnSp>
        <p:nvCxnSpPr>
          <p:cNvPr id="1152" name="도형 14"/>
          <p:cNvCxnSpPr>
            <a:stCxn id="1151" idx="3"/>
          </p:cNvCxnSpPr>
          <p:nvPr/>
        </p:nvCxnSpPr>
        <p:spPr>
          <a:xfrm rot="0" flipV="1">
            <a:off x="7620000" y="1495425"/>
            <a:ext cx="3439160" cy="49085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3" name="텍스트 상자 15"/>
          <p:cNvSpPr txBox="1">
            <a:spLocks/>
          </p:cNvSpPr>
          <p:nvPr/>
        </p:nvSpPr>
        <p:spPr>
          <a:xfrm rot="0">
            <a:off x="6920230" y="3165475"/>
            <a:ext cx="42760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컨트롤러에 현재 재생하기 위한 애니메이션 동작이 되어 있는 컨트롤러를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컨트롤러는 애니메이션의 동작을 연결하고 행동 패턴을 설계하는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21824_15177096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90" y="9525"/>
            <a:ext cx="12183745" cy="68491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86775" y="-4445"/>
            <a:ext cx="29254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Animation Clip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81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Animation Clip : 단위 시간 동안 오브젝트의 위치, 회전, 속성이 변화되는 정보를 담고 있는 파일입니다.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914900"/>
            <a:ext cx="4411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새로 생성된 애니메이션의 프로퍼티에 추가하여 변화하고 싶은 프로퍼티를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3" name="그림 38" descr="C:/Users/Admin1/AppData/Roaming/PolarisOffice/ETemp/21824_15177096/fImage130701359169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3615" y="2156460"/>
            <a:ext cx="4420235" cy="1515110"/>
          </a:xfrm>
          <a:prstGeom prst="rect"/>
          <a:noFill/>
        </p:spPr>
      </p:pic>
      <p:pic>
        <p:nvPicPr>
          <p:cNvPr id="1144" name="그림 39" descr="C:/Users/Admin1/AppData/Roaming/PolarisOffice/ETemp/21824_15177096/fImage56211365724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695" y="3879850"/>
            <a:ext cx="4415155" cy="934085"/>
          </a:xfrm>
          <a:prstGeom prst="rect"/>
          <a:noFill/>
        </p:spPr>
      </p:pic>
      <p:sp>
        <p:nvSpPr>
          <p:cNvPr id="1145" name="도형 40"/>
          <p:cNvSpPr>
            <a:spLocks/>
          </p:cNvSpPr>
          <p:nvPr/>
        </p:nvSpPr>
        <p:spPr>
          <a:xfrm rot="0">
            <a:off x="1377315" y="4173855"/>
            <a:ext cx="4009390" cy="16510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43" descr="C:/Users/Admin1/AppData/Roaming/PolarisOffice/ETemp/21824_15177096/fImage231371381478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4670" y="1196340"/>
            <a:ext cx="4173855" cy="1644650"/>
          </a:xfrm>
          <a:prstGeom prst="rect"/>
          <a:noFill/>
        </p:spPr>
      </p:pic>
      <p:sp>
        <p:nvSpPr>
          <p:cNvPr id="1147" name="텍스트 상자 61"/>
          <p:cNvSpPr txBox="1">
            <a:spLocks/>
          </p:cNvSpPr>
          <p:nvPr/>
        </p:nvSpPr>
        <p:spPr>
          <a:xfrm rot="0">
            <a:off x="6880225" y="2908300"/>
            <a:ext cx="41783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1초 동안 현재 프레임에 따라 애니메이션이 동작하게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8" name="그림 78" descr="C:/Users/Admin1/AppData/Roaming/PolarisOffice/ETemp/21824_15177096/fImage49081559358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1495" y="3674110"/>
            <a:ext cx="4168140" cy="791210"/>
          </a:xfrm>
          <a:prstGeom prst="rect"/>
          <a:noFill/>
        </p:spPr>
      </p:pic>
      <p:sp>
        <p:nvSpPr>
          <p:cNvPr id="1149" name="텍스트 상자 79"/>
          <p:cNvSpPr txBox="1">
            <a:spLocks/>
          </p:cNvSpPr>
          <p:nvPr/>
        </p:nvSpPr>
        <p:spPr>
          <a:xfrm rot="0">
            <a:off x="6891655" y="4634230"/>
            <a:ext cx="41783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애니메이션을 무한 반복할 수 있도록 설정할 수 있으며, 애니메이션의 맨 처음과 마지막의 이질감을 줄여줄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5673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232265" y="-4445"/>
            <a:ext cx="1116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State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6837680" y="1990725"/>
            <a:ext cx="41878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27"/>
          <p:cNvSpPr txBox="1">
            <a:spLocks/>
          </p:cNvSpPr>
          <p:nvPr/>
        </p:nvSpPr>
        <p:spPr>
          <a:xfrm rot="0">
            <a:off x="1183640" y="2959100"/>
            <a:ext cx="4005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1" name="그림 48" descr="C:/Users/Admin1/AppData/Roaming/PolarisOffice/ETemp/21824_15177096/fImage36171416962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9990" y="2265680"/>
            <a:ext cx="3989070" cy="653415"/>
          </a:xfrm>
          <a:prstGeom prst="roundRect"/>
          <a:solidFill>
            <a:srgbClr val="EDEDED"/>
          </a:solidFill>
        </p:spPr>
      </p:pic>
      <p:sp>
        <p:nvSpPr>
          <p:cNvPr id="1072" name="텍스트 상자 51"/>
          <p:cNvSpPr txBox="1">
            <a:spLocks/>
          </p:cNvSpPr>
          <p:nvPr/>
        </p:nvSpPr>
        <p:spPr>
          <a:xfrm rot="0">
            <a:off x="1186180" y="4632960"/>
            <a:ext cx="4005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52" descr="C:/Users/Admin1/AppData/Roaming/PolarisOffice/ETemp/21824_15177096/fImage1757143446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7450" y="3740150"/>
            <a:ext cx="1878965" cy="702310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5000"/>
              </a:srgbClr>
            </a:outerShdw>
          </a:effectLst>
        </p:spPr>
      </p:pic>
      <p:pic>
        <p:nvPicPr>
          <p:cNvPr id="1075" name="그림 58" descr="C:/Users/Admin1/AppData/Roaming/PolarisOffice/ETemp/21824_15177096/fImage5919145570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3425" y="3723005"/>
            <a:ext cx="2096135" cy="779780"/>
          </a:xfrm>
          <a:prstGeom prst="roundRect"/>
          <a:solidFill>
            <a:srgbClr val="EDEDED"/>
          </a:solidFill>
        </p:spPr>
      </p:pic>
      <p:cxnSp>
        <p:nvCxnSpPr>
          <p:cNvPr id="1074" name="도형 57"/>
          <p:cNvCxnSpPr/>
          <p:nvPr/>
        </p:nvCxnSpPr>
        <p:spPr>
          <a:xfrm rot="0">
            <a:off x="2762250" y="4251325"/>
            <a:ext cx="1542415" cy="1778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76" name="그림 62" descr="C:/Users/Admin1/AppData/Roaming/PolarisOffice/ETemp/21824_15177096/fImage34581478145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790" y="1273175"/>
            <a:ext cx="4177665" cy="615315"/>
          </a:xfrm>
          <a:prstGeom prst="roundRect"/>
          <a:solidFill>
            <a:srgbClr val="EDEDED"/>
          </a:solidFill>
        </p:spPr>
      </p:pic>
      <p:pic>
        <p:nvPicPr>
          <p:cNvPr id="1077" name="그림 66" descr="C:/Users/Admin1/AppData/Roaming/PolarisOffice/ETemp/21824_15177096/fImage42601493281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424555"/>
            <a:ext cx="4166235" cy="741045"/>
          </a:xfrm>
          <a:prstGeom prst="roundRect"/>
          <a:solidFill>
            <a:srgbClr val="EDEDED"/>
          </a:solidFill>
        </p:spPr>
      </p:pic>
      <p:sp>
        <p:nvSpPr>
          <p:cNvPr id="1078" name="텍스트 상자 70"/>
          <p:cNvSpPr txBox="1">
            <a:spLocks/>
          </p:cNvSpPr>
          <p:nvPr/>
        </p:nvSpPr>
        <p:spPr>
          <a:xfrm rot="0">
            <a:off x="6840220" y="4348480"/>
            <a:ext cx="41878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0730" cy="685927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74430" y="-3810"/>
            <a:ext cx="1972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Transition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19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Transition :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애니메이션의 상태가 어느 방향으로 연결될 지 결정하여 스테이트를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0915" y="4615180"/>
            <a:ext cx="4385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조건이 생겼을 때 원하는 애니메이션이 재생할 수 있도록 트랜지션을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6" name="그림 74" descr="C:/Users/Admin1/AppData/Roaming/PolarisOffice/ETemp/3004_12491992/fImage22281154996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900" y="2205990"/>
            <a:ext cx="4376420" cy="2258695"/>
          </a:xfrm>
          <a:prstGeom prst="roundRect"/>
          <a:solidFill>
            <a:srgbClr val="EDEDED"/>
          </a:solidFill>
        </p:spPr>
      </p:pic>
      <p:sp>
        <p:nvSpPr>
          <p:cNvPr id="1127" name="텍스트 상자 1"/>
          <p:cNvSpPr txBox="1">
            <a:spLocks/>
          </p:cNvSpPr>
          <p:nvPr/>
        </p:nvSpPr>
        <p:spPr>
          <a:xfrm rot="0">
            <a:off x="6931025" y="3503295"/>
            <a:ext cx="42849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Has Exit Time을 활성화하게 되면 해당 동작이 다 끝나고 다음 동작으로 이동하도록 설정합니다.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비활성화하게 되면 condition의 조건이 충족될 때 바로 동작이 전환되도록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2" descr="C:/Users/Admin1/AppData/Roaming/PolarisOffice/ETemp/3004_12491992/fImage108841024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8485" y="1195705"/>
            <a:ext cx="4277995" cy="1090930"/>
          </a:xfrm>
          <a:prstGeom prst="rect"/>
          <a:noFill/>
        </p:spPr>
      </p:pic>
      <p:pic>
        <p:nvPicPr>
          <p:cNvPr id="1129" name="그림 3" descr="C:/Users/Admin1/AppData/Roaming/PolarisOffice/ETemp/3004_12491992/fImage11113103846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3880" y="2397760"/>
            <a:ext cx="4284345" cy="1027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4452_15117792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0730" cy="685927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34120" y="-3810"/>
            <a:ext cx="20440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Parameter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2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Parameter :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 컨트롤러 내에서 정의된 변수로 스크립트를 통해 애니메이션을 제어할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0915" y="3298190"/>
            <a:ext cx="4382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스크립트에서 해당 파라미터의 조건으로 접근하여 애니메이션을 실행과 종료를 시킬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77050" y="329628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해당 애니메이션이 Parameter의 조건에 따라 다음 동작이 실행될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" descr="C:/Users/Admin1/AppData/Roaming/PolarisOffice/ETemp/14452_15117792/fImage3116103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305050"/>
            <a:ext cx="4363085" cy="819785"/>
          </a:xfrm>
          <a:prstGeom prst="rect"/>
          <a:noFill/>
        </p:spPr>
      </p:pic>
      <p:sp>
        <p:nvSpPr>
          <p:cNvPr id="1137" name="도형 2"/>
          <p:cNvSpPr>
            <a:spLocks/>
          </p:cNvSpPr>
          <p:nvPr/>
        </p:nvSpPr>
        <p:spPr>
          <a:xfrm rot="0">
            <a:off x="4924425" y="2571750"/>
            <a:ext cx="410210" cy="20066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9" descr="C:/Users/Admin1/AppData/Roaming/PolarisOffice/ETemp/14452_15117792/fImage2914106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1204595"/>
            <a:ext cx="4158615" cy="748665"/>
          </a:xfrm>
          <a:prstGeom prst="roundRect"/>
          <a:solidFill>
            <a:srgbClr val="EDEDED"/>
          </a:solidFill>
        </p:spPr>
      </p:pic>
      <p:pic>
        <p:nvPicPr>
          <p:cNvPr id="1140" name="그림 12" descr="C:/Users/Admin1/AppData/Roaming/PolarisOffice/ETemp/14452_15117792/fImage3125107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2480945"/>
            <a:ext cx="4153535" cy="729615"/>
          </a:xfrm>
          <a:prstGeom prst="roundRect"/>
          <a:solidFill>
            <a:srgbClr val="EDEDED"/>
          </a:solidFill>
        </p:spPr>
      </p:pic>
      <p:sp>
        <p:nvSpPr>
          <p:cNvPr id="1141" name="도형 15"/>
          <p:cNvSpPr>
            <a:spLocks/>
          </p:cNvSpPr>
          <p:nvPr/>
        </p:nvSpPr>
        <p:spPr>
          <a:xfrm rot="5400000">
            <a:off x="8444230" y="2080895"/>
            <a:ext cx="286385" cy="2768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도형 17"/>
          <p:cNvSpPr>
            <a:spLocks/>
          </p:cNvSpPr>
          <p:nvPr/>
        </p:nvSpPr>
        <p:spPr>
          <a:xfrm rot="16200000">
            <a:off x="8925560" y="2076450"/>
            <a:ext cx="286385" cy="2768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