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13" r:id="rId12"/>
  </p:sldMasterIdLst>
  <p:notesMasterIdLst>
    <p:notesMasterId r:id="rId14"/>
  </p:notesMasterIdLst>
  <p:sldIdLst>
    <p:sldId id="316" r:id="rId16"/>
    <p:sldId id="317" r:id="rId17"/>
    <p:sldId id="318" r:id="rId19"/>
    <p:sldId id="319" r:id="rId21"/>
    <p:sldId id="306" r:id="rId23"/>
    <p:sldId id="320" r:id="rId25"/>
    <p:sldId id="308" r:id="rId27"/>
    <p:sldId id="307" r:id="rId29"/>
    <p:sldId id="321" r:id="rId31"/>
    <p:sldId id="309" r:id="rId33"/>
    <p:sldId id="310" r:id="rId35"/>
    <p:sldId id="311" r:id="rId37"/>
    <p:sldId id="323" r:id="rId39"/>
    <p:sldId id="312" r:id="rId41"/>
    <p:sldId id="322" r:id="rId43"/>
    <p:sldId id="313" r:id="rId45"/>
    <p:sldId id="315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3941.png"></Relationship><Relationship Id="rId3" Type="http://schemas.openxmlformats.org/officeDocument/2006/relationships/image" Target="../media/fImage21186240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image" Target="../media/fImage109253384827.png"></Relationship><Relationship Id="rId10" Type="http://schemas.openxmlformats.org/officeDocument/2006/relationships/image" Target="../media/fImage112013395436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11" Type="http://schemas.openxmlformats.org/officeDocument/2006/relationships/notesSlide" Target="../notesSlides/notesSlide11.xml"></Relationship><Relationship Id="rId12" Type="http://schemas.openxmlformats.org/officeDocument/2006/relationships/image" Target="../media/fImage179873412391.png"></Relationship><Relationship Id="rId13" Type="http://schemas.openxmlformats.org/officeDocument/2006/relationships/image" Target="../media/fImage71993424604.png"></Relationship><Relationship Id="rId14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1" Type="http://schemas.openxmlformats.org/officeDocument/2006/relationships/notesSlide" Target="../notesSlides/notesSlide12.xml"></Relationship><Relationship Id="rId12" Type="http://schemas.openxmlformats.org/officeDocument/2006/relationships/image" Target="../media/fImage269293433902.png"></Relationship><Relationship Id="rId13" Type="http://schemas.openxmlformats.org/officeDocument/2006/relationships/image" Target="../media/fImage27075345153.png"></Relationship><Relationship Id="rId1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7283367292.png"></Relationship><Relationship Id="rId3" Type="http://schemas.openxmlformats.org/officeDocument/2006/relationships/image" Target="../media/fImage269043692382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6" Type="http://schemas.openxmlformats.org/officeDocument/2006/relationships/image" Target="../media/fImage113663737421.png"></Relationship><Relationship Id="rId7" Type="http://schemas.openxmlformats.org/officeDocument/2006/relationships/image" Target="../media/fImage218313758716.png"></Relationship><Relationship Id="rId8" Type="http://schemas.openxmlformats.org/officeDocument/2006/relationships/image" Target="../media/fImage188773819718.png"></Relationship><Relationship Id="rId9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9234322391.png"></Relationship><Relationship Id="rId3" Type="http://schemas.openxmlformats.org/officeDocument/2006/relationships/image" Target="../media/fImage244794216334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5" Type="http://schemas.openxmlformats.org/officeDocument/2006/relationships/notesSlide" Target="../notesSlides/notesSlide16.xml"></Relationship><Relationship Id="rId6" Type="http://schemas.openxmlformats.org/officeDocument/2006/relationships/image" Target="../media/fImage202423839895.png"></Relationship><Relationship Id="rId7" Type="http://schemas.openxmlformats.org/officeDocument/2006/relationships/image" Target="../media/fImage275134501478.png"></Relationship><Relationship Id="rId8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17.xml"></Relationship><Relationship Id="rId5" Type="http://schemas.openxmlformats.org/officeDocument/2006/relationships/image" Target="../media/fImage192113875447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9912506334.png"></Relationship><Relationship Id="rId3" Type="http://schemas.openxmlformats.org/officeDocument/2006/relationships/image" Target="../media/fImage4153372516500.png"></Relationship><Relationship Id="rId4" Type="http://schemas.openxmlformats.org/officeDocument/2006/relationships/image" Target="../media/fImage34902539169.png"></Relationship><Relationship Id="rId5" Type="http://schemas.openxmlformats.org/officeDocument/2006/relationships/image" Target="../media/fImage55562545724.png"></Relationship><Relationship Id="rId6" Type="http://schemas.openxmlformats.org/officeDocument/2006/relationships/image" Target="../media/fImage22421725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893727041.png"></Relationship><Relationship Id="rId3" Type="http://schemas.openxmlformats.org/officeDocument/2006/relationships/image" Target="../media/fImage267282718467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image" Target="../media/fImage552718841.png"></Relationship><Relationship Id="rId6" Type="http://schemas.openxmlformats.org/officeDocument/2006/relationships/image" Target="../media/fImage54841898467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4282756334.png"></Relationship><Relationship Id="rId3" Type="http://schemas.openxmlformats.org/officeDocument/2006/relationships/image" Target="../media/fImage415712776500.png"></Relationship><Relationship Id="rId4" Type="http://schemas.openxmlformats.org/officeDocument/2006/relationships/image" Target="../media/fImage127582789169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55272805724.png"></Relationship><Relationship Id="rId7" Type="http://schemas.openxmlformats.org/officeDocument/2006/relationships/image" Target="../media/fImage19082811478.png"></Relationship><Relationship Id="rId8" Type="http://schemas.openxmlformats.org/officeDocument/2006/relationships/image" Target="../media/fImage414320341.png"></Relationship><Relationship Id="rId9" Type="http://schemas.openxmlformats.org/officeDocument/2006/relationships/image" Target="../media/fImage2242172088467.png"></Relationship><Relationship Id="rId10" Type="http://schemas.openxmlformats.org/officeDocument/2006/relationships/image" Target="../media/fImage65332096334.png"></Relationship><Relationship Id="rId11" Type="http://schemas.openxmlformats.org/officeDocument/2006/relationships/image" Target="../media/fImage464701549358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0792956500.png"></Relationship><Relationship Id="rId3" Type="http://schemas.openxmlformats.org/officeDocument/2006/relationships/image" Target="../media/fImage4520932969169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notesSlide" Target="../notesSlides/notesSlide7.xml"></Relationship><Relationship Id="rId7" Type="http://schemas.openxmlformats.org/officeDocument/2006/relationships/image" Target="../media/fImage113472995724.png"></Relationship><Relationship Id="rId8" Type="http://schemas.openxmlformats.org/officeDocument/2006/relationships/image" Target="../media/fImage102633151478.png"></Relationship><Relationship Id="rId9" Type="http://schemas.openxmlformats.org/officeDocument/2006/relationships/image" Target="../media/fImage44613179358.png"></Relationship><Relationship Id="rId10" Type="http://schemas.openxmlformats.org/officeDocument/2006/relationships/image" Target="../media/fImage58703186962.png"></Relationship><Relationship Id="rId11" Type="http://schemas.openxmlformats.org/officeDocument/2006/relationships/image" Target="../media/fImage1989133144464.png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68713195705.png"></Relationship><Relationship Id="rId8" Type="http://schemas.openxmlformats.org/officeDocument/2006/relationships/image" Target="../media/fImage40303248145.png"></Relationship><Relationship Id="rId9" Type="http://schemas.openxmlformats.org/officeDocument/2006/relationships/image" Target="../media/fImage30643253281.png"></Relationship><Relationship Id="rId10" Type="http://schemas.openxmlformats.org/officeDocument/2006/relationships/image" Target="../media/fImage2242173266827.png"></Relationship><Relationship Id="rId11" Type="http://schemas.openxmlformats.org/officeDocument/2006/relationships/image" Target="../media/fImage192113359961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231332491.png"></Relationship><Relationship Id="rId3" Type="http://schemas.openxmlformats.org/officeDocument/2006/relationships/image" Target="../media/fImage100703362995.png"></Relationship><Relationship Id="rId4" Type="http://schemas.openxmlformats.org/officeDocument/2006/relationships/image" Target="../media/fImage52793371942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439920" y="400685"/>
            <a:ext cx="3308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1" name="텍스트 상자 4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5"/>
          <p:cNvSpPr txBox="1">
            <a:spLocks/>
          </p:cNvSpPr>
          <p:nvPr/>
        </p:nvSpPr>
        <p:spPr>
          <a:xfrm rot="0">
            <a:off x="6808470" y="5482590"/>
            <a:ext cx="4276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1134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9580" cy="4003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145915"/>
            <a:ext cx="4164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Walking Backwards와 Crouch Walk Left 애니메이션을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Crouch Torch Walk Forward와 Right Strafe Walking</a:t>
            </a:r>
            <a:r>
              <a:rPr lang="ko-KR" sz="1800">
                <a:latin typeface="맑은 고딕" charset="0"/>
                <a:ea typeface="맑은 고딕" charset="0"/>
              </a:rPr>
              <a:t>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14215" y="475615"/>
            <a:ext cx="3159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4" name="텍스트 상자 37"/>
          <p:cNvSpPr txBox="1">
            <a:spLocks/>
          </p:cNvSpPr>
          <p:nvPr/>
        </p:nvSpPr>
        <p:spPr>
          <a:xfrm rot="0">
            <a:off x="1211580" y="2870835"/>
            <a:ext cx="41592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블렌드 트리의 애니메이션을 혼합하기 위해 Motion을</a:t>
            </a:r>
            <a:r>
              <a:rPr lang="ko-KR"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46" descr="C:/Users/Admin1/AppData/Roaming/PolarisOffice/ETemp/13692_5418304/fImage21849388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1935480" cy="1200785"/>
          </a:xfrm>
          <a:prstGeom prst="rect"/>
          <a:noFill/>
        </p:spPr>
      </p:pic>
      <p:pic>
        <p:nvPicPr>
          <p:cNvPr id="1157" name="그림 47" descr="C:/Users/Admin1/AppData/Roaming/PolarisOffice/ETemp/13692_5418304/fImage32702389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840990"/>
            <a:ext cx="1946275" cy="1190625"/>
          </a:xfrm>
          <a:prstGeom prst="rect"/>
          <a:noFill/>
        </p:spPr>
      </p:pic>
      <p:pic>
        <p:nvPicPr>
          <p:cNvPr id="1158" name="그림 48" descr="C:/Users/Admin1/AppData/Roaming/PolarisOffice/ETemp/13692_5418304/fImage29441390996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90025" y="1439545"/>
            <a:ext cx="1925955" cy="1196340"/>
          </a:xfrm>
          <a:prstGeom prst="rect"/>
          <a:noFill/>
        </p:spPr>
      </p:pic>
      <p:pic>
        <p:nvPicPr>
          <p:cNvPr id="1159" name="그림 49" descr="C:/Users/Admin1/AppData/Roaming/PolarisOffice/ETemp/13692_5418304/fImage3263139149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84945" y="2834005"/>
            <a:ext cx="1922145" cy="1188720"/>
          </a:xfrm>
          <a:prstGeom prst="rect"/>
          <a:noFill/>
        </p:spPr>
      </p:pic>
      <p:pic>
        <p:nvPicPr>
          <p:cNvPr id="1160" name="그림 75" descr="C:/Users/Admin1/AppData/Roaming/PolarisOffice/ETemp/13692_5418304/fImage10925338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1413510"/>
            <a:ext cx="4164965" cy="1405255"/>
          </a:xfrm>
          <a:prstGeom prst="roundRect"/>
          <a:solidFill>
            <a:srgbClr val="EDEDED"/>
          </a:solidFill>
        </p:spPr>
      </p:pic>
      <p:pic>
        <p:nvPicPr>
          <p:cNvPr id="1161" name="그림 83" descr="C:/Users/Admin1/AppData/Roaming/PolarisOffice/ETemp/13692_5418304/fImage11201339543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7295" y="3923030"/>
            <a:ext cx="4170045" cy="1555750"/>
          </a:xfrm>
          <a:prstGeom prst="roundRect"/>
          <a:solidFill>
            <a:srgbClr val="EDEDED"/>
          </a:solidFill>
        </p:spPr>
      </p:pic>
      <p:sp>
        <p:nvSpPr>
          <p:cNvPr id="1162" name="텍스트 상자 86"/>
          <p:cNvSpPr txBox="1">
            <a:spLocks/>
          </p:cNvSpPr>
          <p:nvPr/>
        </p:nvSpPr>
        <p:spPr>
          <a:xfrm rot="0">
            <a:off x="1208405" y="5535930"/>
            <a:ext cx="41592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4개의 Motion에 Pos X값과 Pos Y값을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51015" y="5259705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각각의 애니메이션 파일을 Project 폴더에 있는 Animation 폴더에 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323080" y="417195"/>
            <a:ext cx="35502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 descr="C:/Users/Admin1/AppData/Roaming/PolarisOffice/ETemp/13692_5418304/fImage11601637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6490" y="1359535"/>
            <a:ext cx="2008505" cy="1891665"/>
          </a:xfrm>
          <a:prstGeom prst="rect"/>
          <a:noFill/>
        </p:spPr>
      </p:pic>
      <p:pic>
        <p:nvPicPr>
          <p:cNvPr id="1161" name="그림 6" descr="C:/Users/Admin1/AppData/Roaming/PolarisOffice/ETemp/13692_5418304/fImage10053237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6930" y="1359535"/>
            <a:ext cx="1961515" cy="1891665"/>
          </a:xfrm>
          <a:prstGeom prst="rect"/>
          <a:noFill/>
        </p:spPr>
      </p:pic>
      <p:pic>
        <p:nvPicPr>
          <p:cNvPr id="1162" name="그림 7" descr="C:/Users/Admin1/AppData/Roaming/PolarisOffice/ETemp/13692_5418304/fImage99998380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6490" y="3480435"/>
            <a:ext cx="2008505" cy="1898650"/>
          </a:xfrm>
          <a:prstGeom prst="rect"/>
          <a:noFill/>
        </p:spPr>
      </p:pic>
      <p:pic>
        <p:nvPicPr>
          <p:cNvPr id="1163" name="그림 9" descr="C:/Users/Admin1/AppData/Roaming/PolarisOffice/ETemp/13692_5418304/fImage10362138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24225" y="3491865"/>
            <a:ext cx="2013585" cy="189547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62050" y="5530850"/>
            <a:ext cx="41732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각각의</a:t>
            </a:r>
            <a:r>
              <a:rPr lang="ko-KR" sz="1800">
                <a:latin typeface="맑은 고딕" charset="0"/>
                <a:ea typeface="맑은 고딕" charset="0"/>
              </a:rPr>
              <a:t> 애니메이션에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88" descr="C:/Users/Admin1/AppData/Roaming/PolarisOffice/ETemp/13692_5418304/fImage17987341239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362710"/>
            <a:ext cx="4157345" cy="2569845"/>
          </a:xfrm>
          <a:prstGeom prst="roundRect"/>
          <a:solidFill>
            <a:srgbClr val="EDEDED"/>
          </a:solidFill>
        </p:spPr>
      </p:pic>
      <p:pic>
        <p:nvPicPr>
          <p:cNvPr id="1171" name="그림 91" descr="C:/Users/Admin1/AppData/Roaming/PolarisOffice/ETemp/13692_5418304/fImage7199342460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4071620"/>
            <a:ext cx="4158615" cy="1143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6090" y="5224780"/>
            <a:ext cx="4382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오른쪽으로 걸어가는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</a:t>
            </a:r>
            <a:r>
              <a:rPr lang="ko-KR" sz="1800">
                <a:latin typeface="맑은 고딕" charset="0"/>
                <a:ea typeface="맑은 고딕" charset="0"/>
              </a:rPr>
              <a:t>Right Walk로 </a:t>
            </a:r>
            <a:r>
              <a:rPr lang="ko-KR" sz="1800">
                <a:latin typeface="맑은 고딕" charset="0"/>
                <a:ea typeface="맑은 고딕" charset="0"/>
              </a:rPr>
              <a:t>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64660" y="417195"/>
            <a:ext cx="3666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2375" y="522160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왼쪽으로 걸어가는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</a:t>
            </a:r>
            <a:r>
              <a:rPr lang="ko-KR" sz="1800">
                <a:latin typeface="맑은 고딕" charset="0"/>
                <a:ea typeface="맑은 고딕" charset="0"/>
              </a:rPr>
              <a:t>Left Walk로 </a:t>
            </a:r>
            <a:r>
              <a:rPr lang="ko-KR" sz="1800">
                <a:latin typeface="맑은 고딕" charset="0"/>
                <a:ea typeface="맑은 고딕" charset="0"/>
              </a:rPr>
              <a:t>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3" name="그림 94" descr="C:/Users/Admin1/AppData/Roaming/PolarisOffice/ETemp/13692_5418304/fImage26929343390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30325"/>
            <a:ext cx="4148455" cy="3766185"/>
          </a:xfrm>
          <a:prstGeom prst="rect"/>
          <a:noFill/>
        </p:spPr>
      </p:pic>
      <p:pic>
        <p:nvPicPr>
          <p:cNvPr id="1174" name="그림 97" descr="C:/Users/Admin1/AppData/Roaming/PolarisOffice/ETemp/13692_5418304/fImage27075345153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30325"/>
            <a:ext cx="4373245" cy="3774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6090" y="5275580"/>
            <a:ext cx="4382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뒤쪽으로 걸어가는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</a:t>
            </a:r>
            <a:r>
              <a:rPr lang="ko-KR" sz="1800">
                <a:latin typeface="맑은 고딕" charset="0"/>
                <a:ea typeface="맑은 고딕" charset="0"/>
              </a:rPr>
              <a:t>Back Walk로 </a:t>
            </a:r>
            <a:r>
              <a:rPr lang="ko-KR" sz="1800">
                <a:latin typeface="맑은 고딕" charset="0"/>
                <a:ea typeface="맑은 고딕" charset="0"/>
              </a:rPr>
              <a:t>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64660" y="417195"/>
            <a:ext cx="3666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2375" y="527240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앞으로 걸어가는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Forward Walk로 </a:t>
            </a:r>
            <a:r>
              <a:rPr lang="ko-KR" sz="1800">
                <a:latin typeface="맑은 고딕" charset="0"/>
                <a:ea typeface="맑은 고딕" charset="0"/>
              </a:rPr>
              <a:t>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15" descr="C:/Users/Admin1/AppData/Roaming/PolarisOffice/ETemp/13692_5418304/fImage27283367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20165"/>
            <a:ext cx="4149090" cy="3844290"/>
          </a:xfrm>
          <a:prstGeom prst="rect"/>
          <a:noFill/>
        </p:spPr>
      </p:pic>
      <p:pic>
        <p:nvPicPr>
          <p:cNvPr id="1176" name="그림 117" descr="C:/Users/Admin1/AppData/Roaming/PolarisOffice/ETemp/13692_5418304/fImage2690436923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12545"/>
            <a:ext cx="4373245" cy="3842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297680" y="408940"/>
            <a:ext cx="35998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84" name="그림 123" descr="C:/Users/Admin1/AppData/Roaming/PolarisOffice/ETemp/13692_5418304/fImage11366373742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63345"/>
            <a:ext cx="4124325" cy="1953895"/>
          </a:xfrm>
          <a:prstGeom prst="roundRect"/>
          <a:solidFill>
            <a:srgbClr val="EDEDED"/>
          </a:solidFill>
        </p:spPr>
      </p:pic>
      <p:sp>
        <p:nvSpPr>
          <p:cNvPr id="1185" name="텍스트 상자 126"/>
          <p:cNvSpPr txBox="1">
            <a:spLocks/>
          </p:cNvSpPr>
          <p:nvPr/>
        </p:nvSpPr>
        <p:spPr>
          <a:xfrm rot="0">
            <a:off x="1248410" y="5198110"/>
            <a:ext cx="41141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Blend Tree에서 4개의 Motion에 각각의 애니메이션 클립을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127" descr="C:/Users/Admin1/AppData/Roaming/PolarisOffice/ETemp/13692_5418304/fImage21831375871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3458210"/>
            <a:ext cx="4126865" cy="1652905"/>
          </a:xfrm>
          <a:prstGeom prst="roundRect"/>
          <a:solidFill>
            <a:srgbClr val="EDEDED"/>
          </a:solidFill>
        </p:spPr>
      </p:pic>
      <p:sp>
        <p:nvSpPr>
          <p:cNvPr id="1187" name="텍스트 상자 134"/>
          <p:cNvSpPr txBox="1">
            <a:spLocks/>
          </p:cNvSpPr>
          <p:nvPr/>
        </p:nvSpPr>
        <p:spPr>
          <a:xfrm rot="0">
            <a:off x="6820535" y="5194935"/>
            <a:ext cx="4228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8" name="그림 135" descr="C:/Users/Admin1/AppData/Roaming/PolarisOffice/ETemp/13692_5418304/fImage18877381971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04925"/>
            <a:ext cx="4231640" cy="37998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353560"/>
            <a:ext cx="42024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131945" y="433705"/>
            <a:ext cx="3924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30630" y="546100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Picture " descr="C:/Users/Admin1/AppData/Roaming/PolarisOffice/ETemp/13692_5418304/fImage22923432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795" cy="2894965"/>
          </a:xfrm>
          <a:prstGeom prst="rect"/>
          <a:noFill/>
        </p:spPr>
      </p:pic>
      <p:pic>
        <p:nvPicPr>
          <p:cNvPr id="1183" name="그림 136" descr="C:/Users/Admin1/AppData/Roaming/PolarisOffice/ETemp/13692_5418304/fImage24479421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63345"/>
            <a:ext cx="4140200" cy="3982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106545" y="425450"/>
            <a:ext cx="39744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138" descr="C:/Users/Admin1/AppData/Roaming/PolarisOffice/ETemp/13692_5418304/fImage2024238398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404620"/>
            <a:ext cx="4098925" cy="3533775"/>
          </a:xfrm>
          <a:prstGeom prst="roundRect"/>
          <a:solidFill>
            <a:srgbClr val="EDEDED"/>
          </a:solidFill>
        </p:spPr>
      </p:pic>
      <p:sp>
        <p:nvSpPr>
          <p:cNvPr id="1132" name="텍스트 상자 141"/>
          <p:cNvSpPr txBox="1">
            <a:spLocks/>
          </p:cNvSpPr>
          <p:nvPr/>
        </p:nvSpPr>
        <p:spPr>
          <a:xfrm rot="0">
            <a:off x="1274445" y="5170170"/>
            <a:ext cx="409638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Idle 애니메이션을 </a:t>
            </a:r>
            <a:r>
              <a:rPr lang="ko-KR" sz="1800">
                <a:latin typeface="맑은 고딕" charset="0"/>
                <a:ea typeface="맑은 고딕" charset="0"/>
              </a:rPr>
              <a:t>한번 더 </a:t>
            </a:r>
            <a:r>
              <a:rPr lang="ko-KR" sz="1800">
                <a:latin typeface="맑은 고딕" charset="0"/>
                <a:ea typeface="맑은 고딕" charset="0"/>
              </a:rPr>
              <a:t>선택하고 Make Transition 생성하여 Blend Tree에 연결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3" name="텍스트 상자 142"/>
          <p:cNvSpPr txBox="1">
            <a:spLocks/>
          </p:cNvSpPr>
          <p:nvPr/>
        </p:nvSpPr>
        <p:spPr>
          <a:xfrm rot="0">
            <a:off x="6816725" y="5081905"/>
            <a:ext cx="4224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함께 연결되어 있는 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4" name="그림 143" descr="C:/Users/Admin1/AppData/Roaming/PolarisOffice/ETemp/13692_5418304/fImage27513450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00810"/>
            <a:ext cx="4232275" cy="3571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280160" y="4187825"/>
            <a:ext cx="40824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107180" y="466725"/>
            <a:ext cx="3973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92" name="그림 27" descr="C:/Users/Admin1/AppData/Roaming/PolarisOffice/ETemp/13692_5418304/fImage26125454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0160" y="1371600"/>
            <a:ext cx="4082415" cy="2694305"/>
          </a:xfrm>
          <a:prstGeom prst="rect"/>
          <a:noFill/>
        </p:spPr>
      </p:pic>
      <p:pic>
        <p:nvPicPr>
          <p:cNvPr id="1193" name="그림 144" descr="C:/Users/Admin1/AppData/Roaming/PolarisOffice/ETemp/13692_5418304/fImage19211387544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71600"/>
            <a:ext cx="4340225" cy="3558540"/>
          </a:xfrm>
          <a:prstGeom prst="rect"/>
          <a:noFill/>
        </p:spPr>
      </p:pic>
      <p:sp>
        <p:nvSpPr>
          <p:cNvPr id="1194" name="텍스트 상자 149"/>
          <p:cNvSpPr txBox="1">
            <a:spLocks/>
          </p:cNvSpPr>
          <p:nvPr/>
        </p:nvSpPr>
        <p:spPr>
          <a:xfrm rot="0">
            <a:off x="6808470" y="5030470"/>
            <a:ext cx="43319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Forward Walk와 Back Walk 그리고 Left Walk와 Right Walk </a:t>
            </a:r>
            <a:r>
              <a:rPr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을 선택하고 Loop Time을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523105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6833870" y="5208270"/>
            <a:ext cx="4258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3" name="텍스트 상자 12"/>
          <p:cNvSpPr txBox="1">
            <a:spLocks/>
          </p:cNvSpPr>
          <p:nvPr/>
        </p:nvSpPr>
        <p:spPr>
          <a:xfrm rot="0">
            <a:off x="6834505" y="2894330"/>
            <a:ext cx="4258945" cy="9563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4" name="그림 1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3230" cy="1442085"/>
          </a:xfrm>
          <a:prstGeom prst="roundRect"/>
          <a:solidFill>
            <a:srgbClr val="EDEDED"/>
          </a:solidFill>
        </p:spPr>
      </p:pic>
      <p:pic>
        <p:nvPicPr>
          <p:cNvPr id="1135" name="그림 14" descr="C:/Users/Admin1/AppData/Roaming/PolarisOffice/ETemp/13692_5418304/fImage41533725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6825" y="1355090"/>
            <a:ext cx="4096385" cy="4057650"/>
          </a:xfrm>
          <a:prstGeom prst="rect"/>
          <a:noFill/>
        </p:spPr>
      </p:pic>
      <p:sp>
        <p:nvSpPr>
          <p:cNvPr id="1136" name="텍스트 상자 15"/>
          <p:cNvSpPr txBox="1">
            <a:spLocks/>
          </p:cNvSpPr>
          <p:nvPr/>
        </p:nvSpPr>
        <p:spPr>
          <a:xfrm rot="0">
            <a:off x="1266190" y="5577840"/>
            <a:ext cx="408813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131945"/>
            <a:ext cx="941705" cy="831850"/>
          </a:xfrm>
          <a:prstGeom prst="roundRect"/>
          <a:solidFill>
            <a:srgbClr val="EDEDED"/>
          </a:solidFill>
        </p:spPr>
      </p:pic>
      <p:pic>
        <p:nvPicPr>
          <p:cNvPr id="1138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62340" y="4006850"/>
            <a:ext cx="2519680" cy="1098550"/>
          </a:xfrm>
          <a:prstGeom prst="roundRect"/>
          <a:solidFill>
            <a:srgbClr val="EDEDED"/>
          </a:solidFill>
        </p:spPr>
      </p:pic>
      <p:pic>
        <p:nvPicPr>
          <p:cNvPr id="1139" name="그림 2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8450" y="4340860"/>
            <a:ext cx="530225" cy="42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46600" y="388620"/>
            <a:ext cx="312674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817360" y="3340100"/>
            <a:ext cx="418211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불러오기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22375" y="530606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75410"/>
            <a:ext cx="4149090" cy="3812540"/>
          </a:xfrm>
          <a:prstGeom prst="rect"/>
          <a:noFill/>
        </p:spPr>
      </p:pic>
      <p:pic>
        <p:nvPicPr>
          <p:cNvPr id="11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63345"/>
            <a:ext cx="4182110" cy="1879600"/>
          </a:xfrm>
          <a:prstGeom prst="rect"/>
          <a:noFill/>
        </p:spPr>
      </p:pic>
      <p:pic>
        <p:nvPicPr>
          <p:cNvPr id="1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4140200"/>
            <a:ext cx="1165225" cy="1106170"/>
          </a:xfrm>
          <a:prstGeom prst="roundRect"/>
          <a:solidFill>
            <a:srgbClr val="EDEDED"/>
          </a:solidFill>
        </p:spPr>
      </p:pic>
      <p:pic>
        <p:nvPicPr>
          <p:cNvPr id="1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13395" y="4131310"/>
            <a:ext cx="2888615" cy="1115060"/>
          </a:xfrm>
          <a:prstGeom prst="roundRect"/>
          <a:solidFill>
            <a:srgbClr val="EDEDED"/>
          </a:solidFill>
        </p:spPr>
      </p:pic>
      <p:sp>
        <p:nvSpPr>
          <p:cNvPr id="14" name="텍스트 상자 7"/>
          <p:cNvSpPr txBox="1">
            <a:spLocks/>
          </p:cNvSpPr>
          <p:nvPr/>
        </p:nvSpPr>
        <p:spPr>
          <a:xfrm rot="0">
            <a:off x="6814185" y="5307965"/>
            <a:ext cx="41763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에 있는 Model 폴더에 캐릭터</a:t>
            </a:r>
            <a:r>
              <a:rPr sz="1800">
                <a:latin typeface="맑은 고딕" charset="0"/>
                <a:ea typeface="맑은 고딕" charset="0"/>
              </a:rPr>
              <a:t>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46600" y="388620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8"/>
          <p:cNvSpPr txBox="1">
            <a:spLocks/>
          </p:cNvSpPr>
          <p:nvPr/>
        </p:nvSpPr>
        <p:spPr>
          <a:xfrm rot="0">
            <a:off x="1296035" y="2751455"/>
            <a:ext cx="40735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8415" y="1361440"/>
            <a:ext cx="4082415" cy="1271905"/>
          </a:xfrm>
          <a:prstGeom prst="roundRect"/>
          <a:solidFill>
            <a:srgbClr val="EDEDED"/>
          </a:solidFill>
        </p:spPr>
      </p:pic>
      <p:sp>
        <p:nvSpPr>
          <p:cNvPr id="17" name="텍스트 상자 10"/>
          <p:cNvSpPr txBox="1">
            <a:spLocks/>
          </p:cNvSpPr>
          <p:nvPr/>
        </p:nvSpPr>
        <p:spPr>
          <a:xfrm rot="0">
            <a:off x="6806565" y="5168900"/>
            <a:ext cx="40614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61440"/>
            <a:ext cx="4058920" cy="3681730"/>
          </a:xfrm>
          <a:prstGeom prst="roundRect"/>
          <a:solidFill>
            <a:srgbClr val="EDEDED"/>
          </a:solidFill>
        </p:spPr>
      </p:pic>
      <p:pic>
        <p:nvPicPr>
          <p:cNvPr id="19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2065" y="3573145"/>
            <a:ext cx="4087495" cy="1795780"/>
          </a:xfrm>
          <a:prstGeom prst="roundRect"/>
          <a:solidFill>
            <a:srgbClr val="EDEDED"/>
          </a:solidFill>
        </p:spPr>
      </p:pic>
      <p:sp>
        <p:nvSpPr>
          <p:cNvPr id="20" name="텍스트 상자 15"/>
          <p:cNvSpPr txBox="1">
            <a:spLocks/>
          </p:cNvSpPr>
          <p:nvPr/>
        </p:nvSpPr>
        <p:spPr>
          <a:xfrm rot="0">
            <a:off x="1298575" y="5438775"/>
            <a:ext cx="40735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288415" y="2948940"/>
            <a:ext cx="40640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그리고 Motion 스크립트를 생성한 다음 exo_gray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800215" y="3156585"/>
            <a:ext cx="4398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애니메이터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323715" y="468630"/>
            <a:ext cx="3549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6" descr="C:/Users/Admin1/AppData/Roaming/PolarisOffice/ETemp/13692_5418304/fImage552728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8415" y="1430020"/>
            <a:ext cx="2679065" cy="1421765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6" idx="1"/>
          </p:cNvCxnSpPr>
          <p:nvPr/>
        </p:nvCxnSpPr>
        <p:spPr>
          <a:xfrm rot="0" flipH="1">
            <a:off x="3001010" y="2255520"/>
            <a:ext cx="1459230" cy="35560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6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9605" y="1740535"/>
            <a:ext cx="892810" cy="1029970"/>
          </a:xfrm>
          <a:prstGeom prst="roundRect"/>
          <a:solidFill>
            <a:srgbClr val="EDEDED"/>
          </a:solidFill>
        </p:spPr>
      </p:pic>
      <p:pic>
        <p:nvPicPr>
          <p:cNvPr id="1147" name="그림 1" descr="C:/Users/Admin1/AppData/Roaming/PolarisOffice/ETemp/13692_5418304/fImage4143203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4015105"/>
            <a:ext cx="2534920" cy="1148715"/>
          </a:xfrm>
          <a:prstGeom prst="roundRect"/>
          <a:solidFill>
            <a:srgbClr val="EDEDED"/>
          </a:solidFill>
        </p:spPr>
      </p:pic>
      <p:pic>
        <p:nvPicPr>
          <p:cNvPr id="1148" name="그림 4" descr="C:/Users/Admin1/AppData/Roaming/PolarisOffice/ETemp/13692_5418304/fImage552728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3335" y="4023360"/>
            <a:ext cx="1352550" cy="1148715"/>
          </a:xfrm>
          <a:prstGeom prst="roundRect"/>
          <a:solidFill>
            <a:srgbClr val="EDEDED"/>
          </a:solidFill>
        </p:spPr>
      </p:pic>
      <p:sp>
        <p:nvSpPr>
          <p:cNvPr id="1149" name="텍스트 상자 5"/>
          <p:cNvSpPr txBox="1">
            <a:spLocks/>
          </p:cNvSpPr>
          <p:nvPr/>
        </p:nvSpPr>
        <p:spPr>
          <a:xfrm rot="0">
            <a:off x="1276985" y="5265420"/>
            <a:ext cx="40640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exo_gray </a:t>
            </a:r>
            <a:r>
              <a:rPr sz="1800">
                <a:latin typeface="맑은 고딕" charset="0"/>
                <a:ea typeface="맑은 고딕" charset="0"/>
              </a:rPr>
              <a:t>오브젝트에 방금 생성한 </a:t>
            </a:r>
            <a:r>
              <a:rPr lang="ko-KR" sz="1800">
                <a:latin typeface="맑은 고딕" charset="0"/>
                <a:ea typeface="맑은 고딕" charset="0"/>
              </a:rPr>
              <a:t>Blend </a:t>
            </a:r>
            <a:r>
              <a:rPr sz="1800">
                <a:latin typeface="맑은 고딕" charset="0"/>
                <a:ea typeface="맑은 고딕" charset="0"/>
              </a:rPr>
              <a:t>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7" descr="C:/Users/Admin1/AppData/Roaming/PolarisOffice/ETemp/13692_5418304/fImage224217208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94585" y="4505325"/>
            <a:ext cx="624205" cy="350520"/>
          </a:xfrm>
          <a:prstGeom prst="rect"/>
          <a:noFill/>
        </p:spPr>
      </p:pic>
      <p:pic>
        <p:nvPicPr>
          <p:cNvPr id="1151" name="그림 8" descr="C:/Users/Admin1/AppData/Roaming/PolarisOffice/ETemp/13692_5418304/fImage6533209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21765"/>
            <a:ext cx="4414520" cy="1630045"/>
          </a:xfrm>
          <a:prstGeom prst="roundRect"/>
          <a:solidFill>
            <a:srgbClr val="EDEDED"/>
          </a:solidFill>
        </p:spPr>
      </p:pic>
      <p:sp>
        <p:nvSpPr>
          <p:cNvPr id="1152" name="텍스트 상자 12"/>
          <p:cNvSpPr txBox="1">
            <a:spLocks/>
          </p:cNvSpPr>
          <p:nvPr/>
        </p:nvSpPr>
        <p:spPr>
          <a:xfrm rot="0">
            <a:off x="6800215" y="5294630"/>
            <a:ext cx="4423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 </a:t>
            </a:r>
            <a:r>
              <a:rPr sz="1800">
                <a:latin typeface="맑은 고딕" charset="0"/>
                <a:ea typeface="맑은 고딕" charset="0"/>
              </a:rPr>
              <a:t>블렌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sz="1800">
                <a:latin typeface="맑은 고딕" charset="0"/>
                <a:ea typeface="맑은 고딕" charset="0"/>
              </a:rPr>
              <a:t>는 여러 개의 애니메이션의 일부를 다른 비중으로</a:t>
            </a:r>
            <a:r>
              <a:rPr sz="1800">
                <a:latin typeface="맑은 고딕" charset="0"/>
                <a:ea typeface="맑은 고딕" charset="0"/>
              </a:rPr>
              <a:t> 연결</a:t>
            </a:r>
            <a:r>
              <a:rPr lang="ko-KR" sz="1800">
                <a:latin typeface="맑은 고딕" charset="0"/>
                <a:ea typeface="맑은 고딕" charset="0"/>
              </a:rPr>
              <a:t>하는</a:t>
            </a:r>
            <a:r>
              <a:rPr sz="1800">
                <a:latin typeface="맑은 고딕" charset="0"/>
                <a:ea typeface="맑은 고딕" charset="0"/>
              </a:rPr>
              <a:t> 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13" descr="C:/Users/Admin1/AppData/Roaming/PolarisOffice/ETemp/13692_5418304/fImage46470154935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977640"/>
            <a:ext cx="4422775" cy="1202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290060" y="408940"/>
            <a:ext cx="36080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4" name="텍스트 상자 17"/>
          <p:cNvSpPr txBox="1">
            <a:spLocks/>
          </p:cNvSpPr>
          <p:nvPr/>
        </p:nvSpPr>
        <p:spPr>
          <a:xfrm rot="0">
            <a:off x="1280160" y="4137660"/>
            <a:ext cx="40741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Update( ) 함수에서 수직과 수평에 대한 입력 정보를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animator의 SetFloat( ) 함수에 매개변수로 수평에 대한 정보와 수직에 대한 정보를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18" descr="C:/Users/Admin1/AppData/Roaming/PolarisOffice/ETemp/13692_5418304/fImage607929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8415" y="1304925"/>
            <a:ext cx="4074160" cy="2727325"/>
          </a:xfrm>
          <a:prstGeom prst="rect"/>
          <a:noFill/>
        </p:spPr>
      </p:pic>
      <p:pic>
        <p:nvPicPr>
          <p:cNvPr id="1156" name="그림 19" descr="C:/Users/Admin1/AppData/Roaming/PolarisOffice/ETemp/13692_5418304/fImage452093296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04925"/>
            <a:ext cx="4456430" cy="3866515"/>
          </a:xfrm>
          <a:prstGeom prst="rect"/>
          <a:noFill/>
        </p:spPr>
      </p:pic>
      <p:sp>
        <p:nvSpPr>
          <p:cNvPr id="1157" name="텍스트 상자 20"/>
          <p:cNvSpPr txBox="1">
            <a:spLocks/>
          </p:cNvSpPr>
          <p:nvPr/>
        </p:nvSpPr>
        <p:spPr>
          <a:xfrm rot="0">
            <a:off x="6819265" y="5337175"/>
            <a:ext cx="44621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mixamo에서 Animation을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 0"/>
          <p:cNvSpPr txBox="1">
            <a:spLocks/>
          </p:cNvSpPr>
          <p:nvPr/>
        </p:nvSpPr>
        <p:spPr>
          <a:xfrm rot="0">
            <a:off x="4306570" y="417195"/>
            <a:ext cx="35750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21"/>
          <p:cNvSpPr txBox="1">
            <a:spLocks/>
          </p:cNvSpPr>
          <p:nvPr/>
        </p:nvSpPr>
        <p:spPr>
          <a:xfrm rot="0">
            <a:off x="1340485" y="4693285"/>
            <a:ext cx="39973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sz="1800">
                <a:latin typeface="맑은 고딕" charset="0"/>
                <a:ea typeface="맑은 고딕" charset="0"/>
              </a:rPr>
              <a:t>Skin</a:t>
            </a:r>
            <a:r>
              <a:rPr lang="ko-KR" sz="1800">
                <a:latin typeface="맑은 고딕" charset="0"/>
                <a:ea typeface="맑은 고딕" charset="0"/>
              </a:rPr>
              <a:t>은</a:t>
            </a:r>
            <a:r>
              <a:rPr sz="1800">
                <a:latin typeface="맑은 고딕" charset="0"/>
                <a:ea typeface="맑은 고딕" charset="0"/>
              </a:rPr>
              <a:t>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22" descr="C:/Users/Admin1/AppData/Roaming/PolarisOffice/ETemp/13692_5418304/fImage11347299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296670"/>
            <a:ext cx="4002405" cy="3276600"/>
          </a:xfrm>
          <a:prstGeom prst="roundRect"/>
          <a:solidFill>
            <a:srgbClr val="EDEDED"/>
          </a:solidFill>
        </p:spPr>
      </p:pic>
      <p:sp>
        <p:nvSpPr>
          <p:cNvPr id="1156" name="텍스트 상자 25"/>
          <p:cNvSpPr txBox="1">
            <a:spLocks/>
          </p:cNvSpPr>
          <p:nvPr/>
        </p:nvSpPr>
        <p:spPr>
          <a:xfrm rot="0">
            <a:off x="6797675" y="2490470"/>
            <a:ext cx="42176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28" descr="C:/Users/Admin1/AppData/Roaming/PolarisOffice/ETemp/13692_5418304/fImage10263315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175" cy="2106295"/>
          </a:xfrm>
          <a:prstGeom prst="roundRect"/>
          <a:solidFill>
            <a:srgbClr val="EDEDED"/>
          </a:solidFill>
        </p:spPr>
      </p:pic>
      <p:sp>
        <p:nvSpPr>
          <p:cNvPr id="1160" name="텍스트 상자 29"/>
          <p:cNvSpPr txBox="1">
            <a:spLocks/>
          </p:cNvSpPr>
          <p:nvPr/>
        </p:nvSpPr>
        <p:spPr>
          <a:xfrm rot="0">
            <a:off x="6806565" y="5525135"/>
            <a:ext cx="42024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30" descr="C:/Users/Admin1/AppData/Roaming/PolarisOffice/ETemp/13692_5418304/fImage4461317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446530"/>
            <a:ext cx="791210" cy="761365"/>
          </a:xfrm>
          <a:prstGeom prst="roundRect"/>
          <a:solidFill>
            <a:srgbClr val="EDEDED"/>
          </a:solidFill>
        </p:spPr>
      </p:pic>
      <p:pic>
        <p:nvPicPr>
          <p:cNvPr id="1162" name="그림 33" descr="C:/Users/Admin1/AppData/Roaming/PolarisOffice/ETemp/13692_5418304/fImage5870318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10525" y="1296670"/>
            <a:ext cx="2996565" cy="1089660"/>
          </a:xfrm>
          <a:prstGeom prst="roundRect"/>
          <a:solidFill>
            <a:srgbClr val="EDEDED"/>
          </a:solidFill>
        </p:spPr>
      </p:pic>
      <p:pic>
        <p:nvPicPr>
          <p:cNvPr id="1158" name="그림 27" descr="C:/Users/Admin1/AppData/Roaming/PolarisOffice/ETemp/13692_5418304/fImage198913314446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626985" y="1504950"/>
            <a:ext cx="347345" cy="659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280160" y="4105910"/>
            <a:ext cx="40824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exo_gray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Blend </a:t>
            </a:r>
            <a:r>
              <a:rPr lang="ko-KR" sz="1800">
                <a:latin typeface="맑은 고딕" charset="0"/>
                <a:ea typeface="맑은 고딕" charset="0"/>
              </a:rPr>
              <a:t>Animator Controller를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Float 변수를 2개 추가하고</a:t>
            </a:r>
            <a:r>
              <a:rPr lang="ko-KR" sz="1800">
                <a:latin typeface="맑은 고딕" charset="0"/>
                <a:ea typeface="맑은 고딕" charset="0"/>
              </a:rPr>
              <a:t> 각각의</a:t>
            </a:r>
            <a:r>
              <a:rPr lang="ko-KR" sz="1800">
                <a:latin typeface="맑은 고딕" charset="0"/>
                <a:ea typeface="맑은 고딕" charset="0"/>
              </a:rPr>
              <a:t>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64660" y="433705"/>
            <a:ext cx="3666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36" descr="C:/Users/Admin1/AppData/Roaming/PolarisOffice/ETemp/13692_5418304/fImage6871319570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0160" y="1438275"/>
            <a:ext cx="4074160" cy="2569210"/>
          </a:xfrm>
          <a:prstGeom prst="roundRect"/>
          <a:solidFill>
            <a:srgbClr val="EDEDED"/>
          </a:solidFill>
        </p:spPr>
      </p:pic>
      <p:sp>
        <p:nvSpPr>
          <p:cNvPr id="1150" name="텍스트 상자 42"/>
          <p:cNvSpPr txBox="1">
            <a:spLocks/>
          </p:cNvSpPr>
          <p:nvPr/>
        </p:nvSpPr>
        <p:spPr>
          <a:xfrm rot="0">
            <a:off x="6927850" y="2839085"/>
            <a:ext cx="41541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43" descr="C:/Users/Admin1/AppData/Roaming/PolarisOffice/ETemp/13692_5418304/fImage4030324814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4675" y="1689735"/>
            <a:ext cx="974090" cy="825500"/>
          </a:xfrm>
          <a:prstGeom prst="roundRect"/>
          <a:solidFill>
            <a:srgbClr val="EDEDED"/>
          </a:solidFill>
        </p:spPr>
      </p:pic>
      <p:pic>
        <p:nvPicPr>
          <p:cNvPr id="1152" name="그림 44" descr="C:/Users/Admin1/AppData/Roaming/PolarisOffice/ETemp/13692_5418304/fImage3064325328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72500" y="1438275"/>
            <a:ext cx="2509520" cy="1329055"/>
          </a:xfrm>
          <a:prstGeom prst="roundRect"/>
          <a:solidFill>
            <a:srgbClr val="EDEDED"/>
          </a:solidFill>
        </p:spPr>
      </p:pic>
      <p:pic>
        <p:nvPicPr>
          <p:cNvPr id="1153" name="그림 45" descr="C:/Users/Admin1/AppData/Roaming/PolarisOffice/ETemp/13692_5418304/fImage224217326682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01635" y="1893570"/>
            <a:ext cx="494665" cy="425450"/>
          </a:xfrm>
          <a:prstGeom prst="rect"/>
          <a:noFill/>
        </p:spPr>
      </p:pic>
      <p:sp>
        <p:nvSpPr>
          <p:cNvPr id="1155" name="텍스트 상자 56"/>
          <p:cNvSpPr txBox="1">
            <a:spLocks/>
          </p:cNvSpPr>
          <p:nvPr/>
        </p:nvSpPr>
        <p:spPr>
          <a:xfrm rot="0">
            <a:off x="6932930" y="5487670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Idle 애니메이션</a:t>
            </a:r>
            <a:r>
              <a:rPr lang="ko-KR" sz="1800">
                <a:latin typeface="맑은 고딕" charset="0"/>
                <a:ea typeface="맑은 고딕" charset="0"/>
              </a:rPr>
              <a:t>을 선택하고 Loop Time을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7" descr="C:/Users/Admin1/AppData/Roaming/PolarisOffice/ETemp/13692_5418304/fImage19211335996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3608070"/>
            <a:ext cx="4152900" cy="1829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916420" y="4395470"/>
            <a:ext cx="42824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이제 Blend Tree를 선택한 다음 Blend Type을 2D Simple Directional롤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Parameters를 Horizontal과 Vertical을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81170" y="450215"/>
            <a:ext cx="3625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39"/>
          <p:cNvSpPr txBox="1">
            <a:spLocks/>
          </p:cNvSpPr>
          <p:nvPr/>
        </p:nvSpPr>
        <p:spPr>
          <a:xfrm rot="0">
            <a:off x="1239520" y="4628515"/>
            <a:ext cx="412305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0" descr="C:/Users/Admin1/AppData/Roaming/PolarisOffice/ETemp/13692_5418304/fImage21231332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30020"/>
            <a:ext cx="4123690" cy="3117850"/>
          </a:xfrm>
          <a:prstGeom prst="roundRect"/>
          <a:solidFill>
            <a:srgbClr val="EDEDED"/>
          </a:solidFill>
        </p:spPr>
      </p:pic>
      <p:pic>
        <p:nvPicPr>
          <p:cNvPr id="1155" name="그림 63" descr="C:/Users/Admin1/AppData/Roaming/PolarisOffice/ETemp/13692_5418304/fImage10070336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2770" y="1421765"/>
            <a:ext cx="4275455" cy="1555115"/>
          </a:xfrm>
          <a:prstGeom prst="rect"/>
          <a:noFill/>
        </p:spPr>
      </p:pic>
      <p:pic>
        <p:nvPicPr>
          <p:cNvPr id="1156" name="그림 68" descr="C:/Users/Admin1/AppData/Roaming/PolarisOffice/ETemp/13692_5418304/fImage5279337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3125470"/>
            <a:ext cx="4255135" cy="11976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