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99" r:id="rId12"/>
  </p:sldMasterIdLst>
  <p:notesMasterIdLst>
    <p:notesMasterId r:id="rId14"/>
  </p:notesMasterIdLst>
  <p:sldIdLst>
    <p:sldId id="315" r:id="rId16"/>
    <p:sldId id="327" r:id="rId18"/>
    <p:sldId id="336" r:id="rId20"/>
    <p:sldId id="331" r:id="rId21"/>
    <p:sldId id="319" r:id="rId22"/>
    <p:sldId id="337" r:id="rId23"/>
    <p:sldId id="333" r:id="rId24"/>
    <p:sldId id="334" r:id="rId25"/>
    <p:sldId id="335" r:id="rId27"/>
    <p:sldId id="32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9" Type="http://schemas.openxmlformats.org/officeDocument/2006/relationships/image" Target="../media/fImage631123941.png"></Relationship><Relationship Id="rId20" Type="http://schemas.openxmlformats.org/officeDocument/2006/relationships/image" Target="../media/fImage222872408467.png"></Relationship><Relationship Id="rId21" Type="http://schemas.openxmlformats.org/officeDocument/2006/relationships/image" Target="../media/fImage224372416334.png"></Relationship><Relationship Id="rId22" Type="http://schemas.openxmlformats.org/officeDocument/2006/relationships/image" Target="../media/fImage71322426500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8" Type="http://schemas.openxmlformats.org/officeDocument/2006/relationships/image" Target="../media/fImage162532058467.png"></Relationship><Relationship Id="rId15" Type="http://schemas.openxmlformats.org/officeDocument/2006/relationships/image" Target="../media/fImage254542603281.png"></Relationship><Relationship Id="rId1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399582439169.png"></Relationship><Relationship Id="rId9" Type="http://schemas.openxmlformats.org/officeDocument/2006/relationships/image" Target="../media/fImage76632445724.png"></Relationship><Relationship Id="rId10" Type="http://schemas.openxmlformats.org/officeDocument/2006/relationships/image" Target="../media/fImage223692451478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05293289358.png"></Relationship><Relationship Id="rId3" Type="http://schemas.openxmlformats.org/officeDocument/2006/relationships/image" Target="../media/fImage128833306962.png"></Relationship><Relationship Id="rId4" Type="http://schemas.openxmlformats.org/officeDocument/2006/relationships/image" Target="../media/fImage122233324464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223063345705.png"></Relationship><Relationship Id="rId10" Type="http://schemas.openxmlformats.org/officeDocument/2006/relationships/image" Target="../media/fImage119993368145.png"></Relationship><Relationship Id="rId11" Type="http://schemas.openxmlformats.org/officeDocument/2006/relationships/image" Target="../media/fImage1163716241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14" Type="http://schemas.openxmlformats.org/officeDocument/2006/relationships/image" Target="../media/fImage124762851478.png"></Relationship><Relationship Id="rId17" Type="http://schemas.openxmlformats.org/officeDocument/2006/relationships/image" Target="../media/fImage259201678467.png"></Relationship><Relationship Id="rId18" Type="http://schemas.openxmlformats.org/officeDocument/2006/relationships/image" Target="../media/fImage196923288145.png"></Relationship><Relationship Id="rId19" Type="http://schemas.openxmlformats.org/officeDocument/2006/relationships/image" Target="../media/fImage197343306827.png"></Relationship><Relationship Id="rId2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4372416334.png"></Relationship><Relationship Id="rId3" Type="http://schemas.openxmlformats.org/officeDocument/2006/relationships/image" Target="../media/fImage82822596334.png"></Relationship><Relationship Id="rId4" Type="http://schemas.openxmlformats.org/officeDocument/2006/relationships/image" Target="../media/fImage123502606500.png"></Relationship><Relationship Id="rId5" Type="http://schemas.openxmlformats.org/officeDocument/2006/relationships/image" Target="../media/fImage509832629169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106083319961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09923422995.png"></Relationship><Relationship Id="rId3" Type="http://schemas.openxmlformats.org/officeDocument/2006/relationships/image" Target="../media/fImage62053481942.png"></Relationship><Relationship Id="rId4" Type="http://schemas.openxmlformats.org/officeDocument/2006/relationships/image" Target="../media/fImage84683534827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99683645436.png"></Relationship><Relationship Id="rId3" Type="http://schemas.openxmlformats.org/officeDocument/2006/relationships/image" Target="../media/fImage187123652391.png"></Relationship><Relationship Id="rId4" Type="http://schemas.openxmlformats.org/officeDocument/2006/relationships/image" Target="../media/fImage208313734604.png"></Relationship><Relationship Id="rId5" Type="http://schemas.openxmlformats.org/officeDocument/2006/relationships/image" Target="../media/fImage56242544464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3580" y="31242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6"/>
          <p:cNvSpPr txBox="1">
            <a:spLocks/>
          </p:cNvSpPr>
          <p:nvPr/>
        </p:nvSpPr>
        <p:spPr>
          <a:xfrm rot="0">
            <a:off x="1236345" y="519176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UI에서 Raw Image를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Parallax Ground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8"/>
          <p:cNvSpPr txBox="1">
            <a:spLocks/>
          </p:cNvSpPr>
          <p:nvPr/>
        </p:nvSpPr>
        <p:spPr>
          <a:xfrm rot="0">
            <a:off x="6804660" y="518985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Open Button </a:t>
            </a:r>
            <a:r>
              <a:rPr lang="ko-KR" sz="1800">
                <a:latin typeface="맑은 고딕" charset="0"/>
                <a:ea typeface="맑은 고딕" charset="0"/>
              </a:rPr>
              <a:t>이라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 descr="C:/Users/Admin1/AppData/Roaming/PolarisOffice/ETemp/11208_17029008/fImage6311239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8760" y="2247900"/>
            <a:ext cx="1327150" cy="1921510"/>
          </a:xfrm>
          <a:prstGeom prst="roundRect"/>
          <a:solidFill>
            <a:srgbClr val="EDEDED"/>
          </a:solidFill>
        </p:spPr>
      </p:pic>
      <p:pic>
        <p:nvPicPr>
          <p:cNvPr id="46" name="그림 4" descr="C:/Users/Admin1/AppData/Roaming/PolarisOffice/ETemp/11208_17029008/fImage222872408467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670810" cy="351536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11208_17029008/fImage224372416334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0020"/>
            <a:ext cx="2619375" cy="3531870"/>
          </a:xfrm>
          <a:prstGeom prst="roundRect"/>
          <a:solidFill>
            <a:srgbClr val="EDEDED"/>
          </a:solidFill>
        </p:spPr>
      </p:pic>
      <p:pic>
        <p:nvPicPr>
          <p:cNvPr id="48" name="그림 8" descr="C:/Users/Admin1/AppData/Roaming/PolarisOffice/ETemp/11208_17029008/fImage71322426500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6120" y="2239645"/>
            <a:ext cx="1369695" cy="19215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92625" y="452755"/>
            <a:ext cx="3213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1"/>
          <p:cNvSpPr txBox="1">
            <a:spLocks/>
          </p:cNvSpPr>
          <p:nvPr/>
        </p:nvSpPr>
        <p:spPr>
          <a:xfrm rot="0">
            <a:off x="1513840" y="5124450"/>
            <a:ext cx="38468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Controller에서 Open에 Make Transition을 Close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17015" y="1446530"/>
            <a:ext cx="3855720" cy="3545205"/>
          </a:xfrm>
          <a:prstGeom prst="roundRect"/>
          <a:solidFill>
            <a:srgbClr val="EDEDED"/>
          </a:solidFill>
        </p:spPr>
      </p:pic>
      <p:sp>
        <p:nvSpPr>
          <p:cNvPr id="58" name="텍스트 상자 59"/>
          <p:cNvSpPr txBox="1">
            <a:spLocks/>
          </p:cNvSpPr>
          <p:nvPr/>
        </p:nvSpPr>
        <p:spPr>
          <a:xfrm rot="0">
            <a:off x="6743065" y="5273675"/>
            <a:ext cx="414464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</a:t>
            </a:r>
            <a:r>
              <a:rPr lang="ko-KR" sz="1800">
                <a:latin typeface="맑은 고딕" charset="0"/>
                <a:ea typeface="맑은 고딕" charset="0"/>
              </a:rPr>
              <a:t>Has</a:t>
            </a:r>
            <a:r>
              <a:rPr lang="ko-KR" sz="1800">
                <a:latin typeface="맑은 고딕" charset="0"/>
                <a:ea typeface="맑은 고딕" charset="0"/>
              </a:rPr>
              <a:t> Exit Time의 설정을 해제한 다음 </a:t>
            </a:r>
            <a:r>
              <a:rPr lang="ko-KR" sz="1800">
                <a:latin typeface="맑은 고딕" charset="0"/>
                <a:ea typeface="맑은 고딕" charset="0"/>
              </a:rPr>
              <a:t>Conditions을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60" descr="C:/Users/Admin1/AppData/Roaming/PolarisOffice/ETemp/11208_17029008/fImage25454260328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34810" y="1444625"/>
            <a:ext cx="4152900" cy="3590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355600"/>
            <a:ext cx="3124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680" y="522795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Create에서 Aniamtor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nimator </a:t>
            </a:r>
            <a:r>
              <a:rPr lang="ko-KR" sz="1800">
                <a:latin typeface="맑은 고딕" charset="0"/>
                <a:ea typeface="맑은 고딕" charset="0"/>
              </a:rPr>
              <a:t>Controller</a:t>
            </a:r>
            <a:r>
              <a:rPr lang="ko-KR" sz="1800">
                <a:latin typeface="맑은 고딕" charset="0"/>
                <a:ea typeface="맑은 고딕" charset="0"/>
              </a:rPr>
              <a:t>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3" descr="C:/Users/Admin1/AppData/Roaming/PolarisOffice/ETemp/11208_17029008/fImage39958243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935" y="1447165"/>
            <a:ext cx="4117975" cy="3609340"/>
          </a:xfrm>
          <a:prstGeom prst="roundRect"/>
          <a:solidFill>
            <a:srgbClr val="EDEDED"/>
          </a:solidFill>
        </p:spPr>
      </p:pic>
      <p:pic>
        <p:nvPicPr>
          <p:cNvPr id="48" name="그림 17" descr="C:/Users/Admin1/AppData/Roaming/PolarisOffice/ETemp/11208_17029008/fImage7663244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0410" y="2273300"/>
            <a:ext cx="1327150" cy="1947545"/>
          </a:xfrm>
          <a:prstGeom prst="roundRect"/>
          <a:solidFill>
            <a:srgbClr val="EDEDED"/>
          </a:solidFill>
        </p:spPr>
      </p:pic>
      <p:pic>
        <p:nvPicPr>
          <p:cNvPr id="49" name="그림 20" descr="C:/Users/Admin1/AppData/Roaming/PolarisOffice/ETemp/11208_17029008/fImage22369245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7640"/>
            <a:ext cx="2687955" cy="3610610"/>
          </a:xfrm>
          <a:prstGeom prst="roundRect"/>
          <a:solidFill>
            <a:srgbClr val="EDEDED"/>
          </a:solidFill>
        </p:spPr>
      </p:pic>
      <p:sp>
        <p:nvSpPr>
          <p:cNvPr id="50" name="텍스트 상자 23"/>
          <p:cNvSpPr txBox="1">
            <a:spLocks/>
          </p:cNvSpPr>
          <p:nvPr/>
        </p:nvSpPr>
        <p:spPr>
          <a:xfrm rot="0">
            <a:off x="6807200" y="52304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Window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355600"/>
            <a:ext cx="3124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045" y="522795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Window 에서 </a:t>
            </a:r>
            <a:r>
              <a:rPr lang="ko-KR" sz="1800">
                <a:latin typeface="맑은 고딕" charset="0"/>
                <a:ea typeface="맑은 고딕" charset="0"/>
              </a:rPr>
              <a:t>Animation을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</a:t>
            </a:r>
            <a:r>
              <a:rPr lang="ko-KR" sz="1800">
                <a:latin typeface="맑은 고딕" charset="0"/>
                <a:ea typeface="맑은 고딕" charset="0"/>
              </a:rPr>
              <a:t>Animation을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6822440" y="550672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8275"/>
            <a:ext cx="4126865" cy="3601085"/>
          </a:xfrm>
          <a:prstGeom prst="roundRect"/>
          <a:solidFill>
            <a:srgbClr val="EDEDED"/>
          </a:solidFill>
        </p:spPr>
      </p:pic>
      <p:pic>
        <p:nvPicPr>
          <p:cNvPr id="52" name="그림 30" descr="C:/Users/Admin1/AppData/Roaming/PolarisOffice/ETemp/10128_7415416/fImage12883330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3884930"/>
            <a:ext cx="4135120" cy="1508125"/>
          </a:xfrm>
          <a:prstGeom prst="roundRect"/>
          <a:solidFill>
            <a:srgbClr val="EDEDED"/>
          </a:solidFill>
        </p:spPr>
      </p:pic>
      <p:pic>
        <p:nvPicPr>
          <p:cNvPr id="53" name="그림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438275"/>
            <a:ext cx="4144645" cy="1266825"/>
          </a:xfrm>
          <a:prstGeom prst="roundRect"/>
          <a:solidFill>
            <a:srgbClr val="EDEDED"/>
          </a:solidFill>
        </p:spPr>
      </p:pic>
      <p:sp>
        <p:nvSpPr>
          <p:cNvPr id="54" name="텍스트 상자 37"/>
          <p:cNvSpPr txBox="1">
            <a:spLocks/>
          </p:cNvSpPr>
          <p:nvPr/>
        </p:nvSpPr>
        <p:spPr>
          <a:xfrm rot="0">
            <a:off x="6824980" y="278765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Parallax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Stretch로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376555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 rot="0">
            <a:off x="6819900" y="298894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38" descr="C:/Users/Admin1/AppData/Roaming/PolarisOffice/ETemp/10128_7415416/fImage22306334570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2844165"/>
          </a:xfrm>
          <a:prstGeom prst="roundRect"/>
          <a:solidFill>
            <a:srgbClr val="EDEDED"/>
          </a:solidFill>
        </p:spPr>
      </p:pic>
      <p:sp>
        <p:nvSpPr>
          <p:cNvPr id="54" name="텍스트 상자 41"/>
          <p:cNvSpPr txBox="1">
            <a:spLocks/>
          </p:cNvSpPr>
          <p:nvPr/>
        </p:nvSpPr>
        <p:spPr>
          <a:xfrm rot="0">
            <a:off x="1241425" y="4481195"/>
            <a:ext cx="413448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Animation 파일을 저장하기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Open.anim이라는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 파일을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50" descr="C:/Users/Admin1/AppData/Roaming/PolarisOffice/ETemp/10128_7415416/fImage11999336814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6055"/>
            <a:ext cx="4135120" cy="1438275"/>
          </a:xfrm>
          <a:prstGeom prst="roundRect"/>
          <a:solidFill>
            <a:srgbClr val="EDEDED"/>
          </a:solidFill>
        </p:spPr>
      </p:pic>
      <p:pic>
        <p:nvPicPr>
          <p:cNvPr id="56" name="그림 1" descr="C:/Users/Admin1/AppData/Roaming/PolarisOffice/ETemp/10128_7415416/fImage11637162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74160"/>
            <a:ext cx="4117975" cy="1421765"/>
          </a:xfrm>
          <a:prstGeom prst="roundRect"/>
          <a:solidFill>
            <a:srgbClr val="EDEDED"/>
          </a:solidFill>
        </p:spPr>
      </p:pic>
      <p:sp>
        <p:nvSpPr>
          <p:cNvPr id="57" name="텍스트 상자 4"/>
          <p:cNvSpPr txBox="1">
            <a:spLocks/>
          </p:cNvSpPr>
          <p:nvPr/>
        </p:nvSpPr>
        <p:spPr>
          <a:xfrm rot="0">
            <a:off x="6822440" y="5584190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Window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7040" y="376555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4" name="그림 33" descr="C:/Users/Admin1/AppData/Roaming/PolarisOffice/ETemp/10128_7415416/fImage12476285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60520" cy="1275080"/>
          </a:xfrm>
          <a:prstGeom prst="roundRect"/>
          <a:solidFill>
            <a:srgbClr val="EDEDED"/>
          </a:solidFill>
        </p:spPr>
      </p:pic>
      <p:sp>
        <p:nvSpPr>
          <p:cNvPr id="45" name="텍스트 상자 38"/>
          <p:cNvSpPr txBox="1">
            <a:spLocks/>
          </p:cNvSpPr>
          <p:nvPr/>
        </p:nvSpPr>
        <p:spPr>
          <a:xfrm rot="0">
            <a:off x="6845935" y="5266055"/>
            <a:ext cx="41027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Animation </a:t>
            </a:r>
            <a:r>
              <a:rPr lang="ko-KR" sz="1800">
                <a:latin typeface="맑은 고딕" charset="0"/>
                <a:ea typeface="맑은 고딕" charset="0"/>
              </a:rPr>
              <a:t>앞에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Frame의</a:t>
            </a:r>
            <a:r>
              <a:rPr lang="ko-KR" sz="1800">
                <a:latin typeface="맑은 고딕" charset="0"/>
                <a:ea typeface="맑은 고딕" charset="0"/>
              </a:rPr>
              <a:t> Scale (x, </a:t>
            </a:r>
            <a:r>
              <a:rPr lang="ko-KR" sz="1800">
                <a:latin typeface="맑은 고딕" charset="0"/>
                <a:ea typeface="맑은 고딕" charset="0"/>
              </a:rPr>
              <a:t>y,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z</a:t>
            </a:r>
            <a:r>
              <a:rPr lang="ko-KR" sz="1800">
                <a:latin typeface="맑은 고딕" charset="0"/>
                <a:ea typeface="맑은 고딕" charset="0"/>
              </a:rPr>
              <a:t>)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6"/>
          <p:cNvSpPr txBox="1">
            <a:spLocks/>
          </p:cNvSpPr>
          <p:nvPr/>
        </p:nvSpPr>
        <p:spPr>
          <a:xfrm rot="0">
            <a:off x="1223010" y="5554345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Add Property에서 </a:t>
            </a:r>
            <a:r>
              <a:rPr lang="ko-KR" sz="1800">
                <a:latin typeface="맑은 고딕" charset="0"/>
                <a:ea typeface="맑은 고딕" charset="0"/>
              </a:rPr>
              <a:t>Rect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Transform에</a:t>
            </a:r>
            <a:r>
              <a:rPr lang="ko-KR" sz="1800">
                <a:latin typeface="맑은 고딕" charset="0"/>
                <a:ea typeface="맑은 고딕" charset="0"/>
              </a:rPr>
              <a:t>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8" descr="C:/Users/Admin1/AppData/Roaming/PolarisOffice/ETemp/10128_7415416/fImage259201678467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850005"/>
            <a:ext cx="4152900" cy="1645920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1231900" y="2790190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Open</a:t>
            </a:r>
            <a:r>
              <a:rPr lang="ko-KR" sz="1800">
                <a:latin typeface="맑은 고딕" charset="0"/>
                <a:ea typeface="맑은 고딕" charset="0"/>
              </a:rPr>
              <a:t> Animation </a:t>
            </a:r>
            <a:r>
              <a:rPr lang="ko-KR" sz="1800">
                <a:latin typeface="맑은 고딕" charset="0"/>
                <a:ea typeface="맑은 고딕" charset="0"/>
              </a:rPr>
              <a:t>파일을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열어준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Property를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16"/>
          <p:cNvSpPr txBox="1">
            <a:spLocks/>
          </p:cNvSpPr>
          <p:nvPr/>
        </p:nvSpPr>
        <p:spPr>
          <a:xfrm rot="0">
            <a:off x="6847840" y="2805430"/>
            <a:ext cx="41008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Open Animation </a:t>
            </a:r>
            <a:r>
              <a:rPr lang="ko-KR" sz="1800">
                <a:latin typeface="맑은 고딕" charset="0"/>
                <a:ea typeface="맑은 고딕" charset="0"/>
              </a:rPr>
              <a:t>뒤에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Frame을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: 45 로 </a:t>
            </a:r>
            <a:r>
              <a:rPr lang="ko-KR" sz="1800">
                <a:latin typeface="맑은 고딕" charset="0"/>
                <a:ea typeface="맑은 고딕" charset="0"/>
              </a:rPr>
              <a:t>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8" descr="C:/Users/Admin1/AppData/Roaming/PolarisOffice/ETemp/10128_7415416/fImage1969232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9705"/>
            <a:ext cx="4117975" cy="1272540"/>
          </a:xfrm>
          <a:prstGeom prst="roundRect"/>
          <a:solidFill>
            <a:srgbClr val="EDEDED"/>
          </a:solidFill>
        </p:spPr>
      </p:pic>
      <p:pic>
        <p:nvPicPr>
          <p:cNvPr id="53" name="그림 19" descr="C:/Users/Admin1/AppData/Roaming/PolarisOffice/ETemp/10128_7415416/fImage197343306827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7840" y="3850005"/>
            <a:ext cx="4100830" cy="13011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7040" y="376555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22440" y="526605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Parallax 스크립트에서 </a:t>
            </a:r>
            <a:r>
              <a:rPr lang="ko-KR" sz="1800">
                <a:latin typeface="맑은 고딕" charset="0"/>
                <a:ea typeface="맑은 고딕" charset="0"/>
              </a:rPr>
              <a:t>Rect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변수를 선언하고 RawImage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20"/>
          <p:cNvSpPr txBox="1">
            <a:spLocks/>
          </p:cNvSpPr>
          <p:nvPr/>
        </p:nvSpPr>
        <p:spPr>
          <a:xfrm rot="0">
            <a:off x="1249680" y="4431665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Window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UI 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-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TextMeshPro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Close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1" descr="C:/Users/Admin1/AppData/Roaming/PolarisOffice/ETemp/10128_7415416/fImage22437241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2722245" cy="2835275"/>
          </a:xfrm>
          <a:prstGeom prst="roundRect"/>
          <a:solidFill>
            <a:srgbClr val="EDEDED"/>
          </a:solidFill>
        </p:spPr>
      </p:pic>
      <p:pic>
        <p:nvPicPr>
          <p:cNvPr id="56" name="그림 22" descr="C:/Users/Admin1/AppData/Roaming/PolarisOffice/ETemp/10128_7415416/fImage8282259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9085" y="2032635"/>
            <a:ext cx="1266825" cy="1680210"/>
          </a:xfrm>
          <a:prstGeom prst="roundRect"/>
          <a:solidFill>
            <a:srgbClr val="EDEDED"/>
          </a:solidFill>
        </p:spPr>
      </p:pic>
      <p:pic>
        <p:nvPicPr>
          <p:cNvPr id="57" name="그림 25" descr="C:/Users/Admin1/AppData/Roaming/PolarisOffice/ETemp/10128_7415416/fImage12350260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4152265" cy="1266825"/>
          </a:xfrm>
          <a:prstGeom prst="roundRect"/>
          <a:solidFill>
            <a:srgbClr val="EDEDED"/>
          </a:solidFill>
        </p:spPr>
      </p:pic>
      <p:sp>
        <p:nvSpPr>
          <p:cNvPr id="58" name="텍스트 상자 28"/>
          <p:cNvSpPr txBox="1">
            <a:spLocks/>
          </p:cNvSpPr>
          <p:nvPr/>
        </p:nvSpPr>
        <p:spPr>
          <a:xfrm rot="0">
            <a:off x="6813550" y="279654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위치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29" descr="C:/Users/Admin1/AppData/Roaming/PolarisOffice/ETemp/10128_7415416/fImage50983262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867150"/>
            <a:ext cx="4143375" cy="13017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 rot="0">
            <a:off x="6832600" y="2919095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Close 애니메이션을 열어줍니다.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8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2720"/>
            <a:ext cx="4137660" cy="1387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8" name="Picture " descr="C:/Users/Admin1/AppData/Roaming/PolarisOffice/ETemp/18164_10088728/fImage10992342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47800"/>
            <a:ext cx="4134485" cy="1734820"/>
          </a:xfrm>
          <a:prstGeom prst="roundRect"/>
          <a:solidFill>
            <a:srgbClr val="EDEDED"/>
          </a:solidFill>
        </p:spPr>
      </p:pic>
      <p:sp>
        <p:nvSpPr>
          <p:cNvPr id="60" name="텍스트 상자 88"/>
          <p:cNvSpPr txBox="1">
            <a:spLocks/>
          </p:cNvSpPr>
          <p:nvPr/>
        </p:nvSpPr>
        <p:spPr>
          <a:xfrm rot="0">
            <a:off x="1247140" y="524954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Window 오브젝트를 선택하고 Close Animation에서 Add Property를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89" descr="C:/Users/Admin1/AppData/Roaming/PolarisOffice/ETemp/18164_10088728/fImage6205348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5395" y="3381375"/>
            <a:ext cx="4117975" cy="1744345"/>
          </a:xfrm>
          <a:prstGeom prst="roundRect"/>
          <a:solidFill>
            <a:srgbClr val="EDEDED"/>
          </a:solidFill>
        </p:spPr>
      </p:pic>
      <p:sp>
        <p:nvSpPr>
          <p:cNvPr id="62" name="텍스트 상자 95"/>
          <p:cNvSpPr txBox="1">
            <a:spLocks/>
          </p:cNvSpPr>
          <p:nvPr/>
        </p:nvSpPr>
        <p:spPr>
          <a:xfrm rot="0">
            <a:off x="6840855" y="5248910"/>
            <a:ext cx="39077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Add Property에서 Rect Transform에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9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47800"/>
            <a:ext cx="3922395" cy="3686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306195" y="2994025"/>
            <a:ext cx="40671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Close Animation의 Key Frame을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1385570"/>
            <a:ext cx="4077335" cy="1510665"/>
          </a:xfrm>
          <a:prstGeom prst="roundRect"/>
          <a:solidFill>
            <a:srgbClr val="EDEDED"/>
          </a:solidFill>
        </p:spPr>
      </p:pic>
      <p:pic>
        <p:nvPicPr>
          <p:cNvPr id="36" name="Picture " descr="C:/Users/Admin1/AppData/Roaming/PolarisOffice/ETemp/18164_10088728/fImage1871236523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895" y="3785870"/>
            <a:ext cx="4054475" cy="1601470"/>
          </a:xfrm>
          <a:prstGeom prst="roundRect"/>
          <a:solidFill>
            <a:srgbClr val="EDEDED"/>
          </a:solidFill>
        </p:spPr>
      </p:pic>
      <p:sp>
        <p:nvSpPr>
          <p:cNvPr id="37" name="Rect 0"/>
          <p:cNvSpPr txBox="1">
            <a:spLocks/>
          </p:cNvSpPr>
          <p:nvPr/>
        </p:nvSpPr>
        <p:spPr>
          <a:xfrm rot="0">
            <a:off x="1301750" y="5499100"/>
            <a:ext cx="40671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Key Frame을 1 : 00에서 0 : 30으로 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112"/>
          <p:cNvSpPr txBox="1">
            <a:spLocks/>
          </p:cNvSpPr>
          <p:nvPr/>
        </p:nvSpPr>
        <p:spPr>
          <a:xfrm rot="0">
            <a:off x="6819900" y="3000375"/>
            <a:ext cx="409638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 Close 애니메이션 키 프레임 0 : 30 위치에 Scale x, y, z 값을 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1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71600"/>
            <a:ext cx="4096385" cy="1534160"/>
          </a:xfrm>
          <a:prstGeom prst="roundRect"/>
          <a:solidFill>
            <a:srgbClr val="EDEDED"/>
          </a:solidFill>
        </p:spPr>
      </p:pic>
      <p:sp>
        <p:nvSpPr>
          <p:cNvPr id="41" name="텍스트 상자 118"/>
          <p:cNvSpPr txBox="1">
            <a:spLocks/>
          </p:cNvSpPr>
          <p:nvPr/>
        </p:nvSpPr>
        <p:spPr>
          <a:xfrm rot="0">
            <a:off x="6816725" y="523176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Controller의 Paremeters에 Trigger 옵션을 추가하고 이름을 Close로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19" descr="C:/Users/Admin1/AppData/Roaming/PolarisOffice/ETemp/18164_10088728/fImage5624254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4006850"/>
            <a:ext cx="4091940" cy="11474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