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97" r:id="rId12"/>
  </p:sldMasterIdLst>
  <p:notesMasterIdLst>
    <p:notesMasterId r:id="rId14"/>
  </p:notesMasterIdLst>
  <p:sldIdLst>
    <p:sldId id="294" r:id="rId16"/>
    <p:sldId id="295" r:id="rId17"/>
    <p:sldId id="296" r:id="rId19"/>
    <p:sldId id="316" r:id="rId21"/>
    <p:sldId id="291" r:id="rId23"/>
    <p:sldId id="297" r:id="rId25"/>
    <p:sldId id="298" r:id="rId27"/>
    <p:sldId id="300" r:id="rId29"/>
    <p:sldId id="301" r:id="rId31"/>
    <p:sldId id="302" r:id="rId33"/>
    <p:sldId id="292" r:id="rId35"/>
    <p:sldId id="303" r:id="rId37"/>
    <p:sldId id="304" r:id="rId39"/>
    <p:sldId id="31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23" Type="http://schemas.openxmlformats.org/officeDocument/2006/relationships/image" Target="../media/fImage169704987673.png"></Relationship><Relationship Id="rId25" Type="http://schemas.openxmlformats.org/officeDocument/2006/relationships/image" Target="../media/fImage64442294464.png"></Relationship><Relationship Id="rId26" Type="http://schemas.openxmlformats.org/officeDocument/2006/relationships/image" Target="../media/fImage109342515705.png"></Relationship><Relationship Id="rId2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92502368145.png"></Relationship><Relationship Id="rId8" Type="http://schemas.openxmlformats.org/officeDocument/2006/relationships/image" Target="../media/fImage121153393281.png"></Relationship><Relationship Id="rId9" Type="http://schemas.openxmlformats.org/officeDocument/2006/relationships/image" Target="../media/fImage123733406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3.xml"></Relationship><Relationship Id="rId10" Type="http://schemas.openxmlformats.org/officeDocument/2006/relationships/image" Target="../media/fImage30172469961.png"></Relationship><Relationship Id="rId11" Type="http://schemas.openxmlformats.org/officeDocument/2006/relationships/image" Target="../media/fImage5566247491.png"></Relationship><Relationship Id="rId12" Type="http://schemas.openxmlformats.org/officeDocument/2006/relationships/image" Target="../media/fImage93932522995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21233421942.png"></Relationship><Relationship Id="rId3" Type="http://schemas.openxmlformats.org/officeDocument/2006/relationships/image" Target="../media/fImage120273444827.png"></Relationship><Relationship Id="rId4" Type="http://schemas.openxmlformats.org/officeDocument/2006/relationships/image" Target="../media/fImage181103465436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image" Target="../media/fImage535721941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image" Target="../media/fImage58462148467.png"></Relationship><Relationship Id="rId12" Type="http://schemas.openxmlformats.org/officeDocument/2006/relationships/image" Target="../media/fImage53572156334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image" Target="../media/fImage58462206500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image" Target="../media/fImage64822219169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1" Type="http://schemas.openxmlformats.org/officeDocument/2006/relationships/image" Target="../media/fImage70252245724.png"></Relationship><Relationship Id="rId12" Type="http://schemas.openxmlformats.org/officeDocument/2006/relationships/image" Target="../media/fImage22421734441.png"></Relationship><Relationship Id="rId13" Type="http://schemas.openxmlformats.org/officeDocument/2006/relationships/image" Target="../media/fImage158992341478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9.xml"></Relationship><Relationship Id="rId16" Type="http://schemas.openxmlformats.org/officeDocument/2006/relationships/image" Target="../media/fImage71452309358.png"></Relationship><Relationship Id="rId17" Type="http://schemas.openxmlformats.org/officeDocument/2006/relationships/image" Target="../media/fImage66992316962.png"></Relationship><Relationship Id="rId18" Type="http://schemas.openxmlformats.org/officeDocument/2006/relationships/image" Target="../media/fImage22421734441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8945" cy="4002405"/>
          </a:xfrm>
          <a:prstGeom prst="rect"/>
          <a:noFill/>
        </p:spPr>
      </p:pic>
      <p:sp>
        <p:nvSpPr>
          <p:cNvPr id="1157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텍스트 상자 1"/>
          <p:cNvSpPr txBox="1">
            <a:spLocks/>
          </p:cNvSpPr>
          <p:nvPr/>
        </p:nvSpPr>
        <p:spPr>
          <a:xfrm rot="0">
            <a:off x="4528820" y="379730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497705" y="417195"/>
            <a:ext cx="3192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4820" y="4220845"/>
            <a:ext cx="42176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Kick( ) 함수와 Running( ) 함수를 선언하고 애니메이션을 실행시키는 Play(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80820"/>
            <a:ext cx="4205605" cy="2637790"/>
          </a:xfrm>
          <a:prstGeom prst="roundRect"/>
          <a:solidFill>
            <a:srgbClr val="EDEDED"/>
          </a:solidFill>
        </p:spPr>
      </p:pic>
      <p:pic>
        <p:nvPicPr>
          <p:cNvPr id="1168" name="그림 2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5610" cy="2641600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>
            <a:off x="1125855" y="4225290"/>
            <a:ext cx="42487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1280" y="3894455"/>
            <a:ext cx="401764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애니메이션의 전환 방식이 스테이트 머신으로 동작하는 애니메이션입니다.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연결하는 트랜지션은 또 다른 애니메이션으로 </a:t>
            </a:r>
            <a:r>
              <a:rPr lang="ko-KR" sz="1800">
                <a:latin typeface="맑은 고딕" charset="0"/>
                <a:ea typeface="맑은 고딕" charset="0"/>
              </a:rPr>
              <a:t>상태를 </a:t>
            </a:r>
            <a:r>
              <a:rPr lang="ko-KR" sz="1800">
                <a:latin typeface="맑은 고딕" charset="0"/>
                <a:ea typeface="맑은 고딕" charset="0"/>
              </a:rPr>
              <a:t>전이하기 위해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311015" y="461010"/>
            <a:ext cx="3570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41"/>
          <p:cNvSpPr txBox="1">
            <a:spLocks/>
          </p:cNvSpPr>
          <p:nvPr/>
        </p:nvSpPr>
        <p:spPr>
          <a:xfrm rot="0">
            <a:off x="6797675" y="4418965"/>
            <a:ext cx="41681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이제 Animation Action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13876_17549616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835" y="1404620"/>
            <a:ext cx="2760980" cy="2860675"/>
          </a:xfrm>
          <a:prstGeom prst="roundRect"/>
          <a:solidFill>
            <a:srgbClr val="EDEDED"/>
          </a:solidFill>
        </p:spPr>
      </p:pic>
      <p:pic>
        <p:nvPicPr>
          <p:cNvPr id="1136" name="그림 33" descr="C:/Users/Admin1/AppData/Roaming/PolarisOffice/ETemp/13876_17549616/fImage64442294464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2113280"/>
            <a:ext cx="1230630" cy="1670050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8030210" y="3283585"/>
            <a:ext cx="2818765" cy="7404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67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2390" y="1411605"/>
            <a:ext cx="4027170" cy="2338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238885" y="4867910"/>
            <a:ext cx="41363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생성한 다음 각각의 버튼 이름을 Kick Button과 Running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307205" y="417195"/>
            <a:ext cx="35826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13876_17549616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5570"/>
            <a:ext cx="2710815" cy="3305175"/>
          </a:xfrm>
          <a:prstGeom prst="roundRect"/>
          <a:solidFill>
            <a:srgbClr val="EDEDED"/>
          </a:solidFill>
        </p:spPr>
      </p:pic>
      <p:pic>
        <p:nvPicPr>
          <p:cNvPr id="1135" name="그림 50" descr="C:/Users/Admin1/AppData/Roaming/PolarisOffice/ETemp/13876_17549616/fImage9250236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4800" y="2012315"/>
            <a:ext cx="1266190" cy="2070735"/>
          </a:xfrm>
          <a:prstGeom prst="roundRect"/>
          <a:solidFill>
            <a:srgbClr val="EDEDED"/>
          </a:solidFill>
        </p:spPr>
      </p:pic>
      <p:sp>
        <p:nvSpPr>
          <p:cNvPr id="1138" name="텍스트 상자 58"/>
          <p:cNvSpPr txBox="1">
            <a:spLocks/>
          </p:cNvSpPr>
          <p:nvPr/>
        </p:nvSpPr>
        <p:spPr>
          <a:xfrm rot="0">
            <a:off x="6807835" y="547751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78" descr="C:/Users/Admin1/AppData/Roaming/PolarisOffice/ETemp/13876_17549616/fImage12115339328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84935"/>
            <a:ext cx="4159250" cy="1837690"/>
          </a:xfrm>
          <a:prstGeom prst="roundRect"/>
          <a:solidFill>
            <a:srgbClr val="EDEDED"/>
          </a:solidFill>
        </p:spPr>
      </p:pic>
      <p:pic>
        <p:nvPicPr>
          <p:cNvPr id="1140" name="그림 81" descr="C:/Users/Admin1/AppData/Roaming/PolarisOffice/ETemp/13876_17549616/fImage123733406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461385"/>
            <a:ext cx="4168775" cy="1838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3550" y="435419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 </a:t>
            </a:r>
            <a:r>
              <a:rPr lang="ko-KR" sz="1800">
                <a:latin typeface="맑은 고딕" charset="0"/>
                <a:ea typeface="맑은 고딕" charset="0"/>
              </a:rPr>
              <a:t>이제 Kick</a:t>
            </a:r>
            <a:r>
              <a:rPr sz="1800">
                <a:latin typeface="맑은 고딕" charset="0"/>
                <a:ea typeface="맑은 고딕" charset="0"/>
              </a:rPr>
              <a:t>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에 이벤트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AnimationAction 스크립트에 있는 Kick( )함수와 Running( ) 함수를 등록합니다.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98950" y="408940"/>
            <a:ext cx="3590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13876_17549616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927985"/>
            <a:ext cx="4142740" cy="1337310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13876_17549616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76045"/>
            <a:ext cx="4142740" cy="1343025"/>
          </a:xfrm>
          <a:prstGeom prst="roundRect"/>
          <a:solidFill>
            <a:srgbClr val="EDEDED"/>
          </a:solidFill>
        </p:spPr>
      </p:pic>
      <p:pic>
        <p:nvPicPr>
          <p:cNvPr id="1144" name="그림 60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376680"/>
            <a:ext cx="2662555" cy="1290955"/>
          </a:xfrm>
          <a:prstGeom prst="roundRect"/>
          <a:solidFill>
            <a:srgbClr val="EDEDED"/>
          </a:solidFill>
        </p:spPr>
      </p:pic>
      <p:pic>
        <p:nvPicPr>
          <p:cNvPr id="1145" name="그림 6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2560" y="2961005"/>
            <a:ext cx="2653030" cy="1299845"/>
          </a:xfrm>
          <a:prstGeom prst="roundRect"/>
          <a:solidFill>
            <a:srgbClr val="EDEDED"/>
          </a:solidFill>
        </p:spPr>
      </p:pic>
      <p:pic>
        <p:nvPicPr>
          <p:cNvPr id="1146" name="그림 70" descr="C:/Users/Admin1/AppData/Roaming/PolarisOffice/ETemp/13876_17549616/fImage93932522995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76680"/>
            <a:ext cx="1351915" cy="2887345"/>
          </a:xfrm>
          <a:prstGeom prst="roundRect"/>
          <a:solidFill>
            <a:srgbClr val="EDEDED"/>
          </a:solidFill>
        </p:spPr>
      </p:pic>
      <p:cxnSp>
        <p:nvCxnSpPr>
          <p:cNvPr id="1147" name="도형 73"/>
          <p:cNvCxnSpPr/>
          <p:nvPr/>
        </p:nvCxnSpPr>
        <p:spPr>
          <a:xfrm rot="0">
            <a:off x="2485390" y="2952750"/>
            <a:ext cx="988060" cy="805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텍스트 상자 74"/>
          <p:cNvSpPr txBox="1">
            <a:spLocks/>
          </p:cNvSpPr>
          <p:nvPr/>
        </p:nvSpPr>
        <p:spPr>
          <a:xfrm rot="0">
            <a:off x="1238885" y="4484370"/>
            <a:ext cx="4114165" cy="1662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Animation 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6565" y="4227195"/>
            <a:ext cx="41592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 </a:t>
            </a:r>
            <a:r>
              <a:rPr lang="ko-KR" sz="1800">
                <a:latin typeface="맑은 고딕" charset="0"/>
                <a:ea typeface="맑은 고딕" charset="0"/>
              </a:rPr>
              <a:t>마지막으로 Idle 애니메이션에서 Make Transition을 선택하여 Exit 스테이트에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Idle 애니메이션의 진행이 다 끝나고 다시 Entry 스테이트로 진입하게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73550" y="400685"/>
            <a:ext cx="3641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Rect 0"/>
          <p:cNvSpPr txBox="1">
            <a:spLocks/>
          </p:cNvSpPr>
          <p:nvPr/>
        </p:nvSpPr>
        <p:spPr>
          <a:xfrm rot="0">
            <a:off x="1212850" y="4077970"/>
            <a:ext cx="41567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Text 오브젝트를 선택하고 Running Button이라는 텍스트로 정의한 다음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Kick Text 오브젝트를 선택하여 Kick Action이라는 텍스트로 정의하고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87" descr="C:/Users/Admin1/AppData/Roaming/PolarisOffice/ETemp/13876_17549616/fImage12123342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960" y="1363345"/>
            <a:ext cx="4166235" cy="1201420"/>
          </a:xfrm>
          <a:prstGeom prst="roundRect"/>
          <a:solidFill>
            <a:srgbClr val="EDEDED"/>
          </a:solidFill>
        </p:spPr>
      </p:pic>
      <p:pic>
        <p:nvPicPr>
          <p:cNvPr id="1152" name="그림 93" descr="C:/Users/Admin1/AppData/Roaming/PolarisOffice/ETemp/13876_17549616/fImage12027344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960" y="2735580"/>
            <a:ext cx="4175125" cy="1179195"/>
          </a:xfrm>
          <a:prstGeom prst="roundRect"/>
          <a:solidFill>
            <a:srgbClr val="EDEDED"/>
          </a:solidFill>
        </p:spPr>
      </p:pic>
      <p:pic>
        <p:nvPicPr>
          <p:cNvPr id="1154" name="그림 99" descr="C:/Users/Admin1/AppData/Roaming/PolarisOffice/ETemp/13876_17549616/fImage18110346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62710"/>
            <a:ext cx="4142740" cy="2686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7665"/>
            <a:ext cx="4143375" cy="680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2894330"/>
            <a:ext cx="42583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740" cy="395033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2595" cy="1441450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023360"/>
            <a:ext cx="946150" cy="103695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29425" y="5171440"/>
            <a:ext cx="4252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9144_11002792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225" cy="425450"/>
          </a:xfrm>
          <a:prstGeom prst="rect"/>
          <a:noFill/>
        </p:spPr>
      </p:pic>
      <p:pic>
        <p:nvPicPr>
          <p:cNvPr id="1164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3455" y="4023995"/>
            <a:ext cx="2477135" cy="1024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700020"/>
            <a:ext cx="4253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5287010"/>
            <a:ext cx="4167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718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 descr="C:/Users/Admin1/AppData/Roaming/PolarisOffice/ETemp/13876_17549616/fImage4428307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61440"/>
            <a:ext cx="4149090" cy="1224915"/>
          </a:xfrm>
          <a:prstGeom prst="roundRect"/>
          <a:solidFill>
            <a:srgbClr val="EDEDED"/>
          </a:solidFill>
        </p:spPr>
      </p:pic>
      <p:pic>
        <p:nvPicPr>
          <p:cNvPr id="1171" name="그림 14" descr="C:/Users/Admin1/AppData/Roaming/PolarisOffice/ETemp/13876_17549616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550920"/>
            <a:ext cx="4158615" cy="1604010"/>
          </a:xfrm>
          <a:prstGeom prst="roundRect"/>
          <a:solidFill>
            <a:srgbClr val="EDEDED"/>
          </a:solidFill>
        </p:spPr>
      </p:pic>
      <p:pic>
        <p:nvPicPr>
          <p:cNvPr id="1172" name="그림 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6830" y="4455795"/>
            <a:ext cx="1179830" cy="990600"/>
          </a:xfrm>
          <a:prstGeom prst="roundRect"/>
          <a:solidFill>
            <a:srgbClr val="EDEDED"/>
          </a:solidFill>
        </p:spPr>
      </p:pic>
      <p:pic>
        <p:nvPicPr>
          <p:cNvPr id="1173" name="그림 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4455795"/>
            <a:ext cx="2764790" cy="993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80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59535"/>
            <a:ext cx="1179195" cy="1134745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13048_5691128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1290" y="1745615"/>
            <a:ext cx="624205" cy="350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6425" y="3273425"/>
            <a:ext cx="701675" cy="711200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72" idx="2"/>
          </p:cNvCxnSpPr>
          <p:nvPr/>
        </p:nvCxnSpPr>
        <p:spPr>
          <a:xfrm rot="0" flipV="1">
            <a:off x="4766945" y="2866390"/>
            <a:ext cx="2540" cy="40767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8" name="그림 29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63040"/>
            <a:ext cx="2506345" cy="252793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23710" y="5208270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13876_17549616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295"/>
            <a:ext cx="4133850" cy="3569335"/>
          </a:xfrm>
          <a:prstGeom prst="roundRect"/>
          <a:solidFill>
            <a:srgbClr val="EDEDED"/>
          </a:solidFill>
        </p:spPr>
      </p:pic>
      <p:pic>
        <p:nvPicPr>
          <p:cNvPr id="1172" name="그림 1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1471930"/>
            <a:ext cx="120078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5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40485" y="4693285"/>
            <a:ext cx="39890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770" cy="3163570"/>
          </a:xfrm>
          <a:prstGeom prst="roundRect"/>
          <a:solidFill>
            <a:srgbClr val="EDEDED"/>
          </a:solidFill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2485" cy="908685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90470"/>
            <a:ext cx="4192905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79715" y="1461135"/>
            <a:ext cx="3119120" cy="904240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7345" cy="659130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175" cy="21062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525135"/>
            <a:ext cx="420179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72280" y="380365"/>
            <a:ext cx="36423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16355" y="5499100"/>
            <a:ext cx="4067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4266565"/>
            <a:ext cx="962025" cy="824865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48475" y="2912110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 descr="C:/Users/Admin1/AppData/Roaming/PolarisOffice/ETemp/13876_17549616/fImage4010370460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367790"/>
            <a:ext cx="4142105" cy="143891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2750" y="4026535"/>
            <a:ext cx="2433955" cy="1316990"/>
          </a:xfrm>
          <a:prstGeom prst="roundRect"/>
          <a:solidFill>
            <a:srgbClr val="EDEDED"/>
          </a:solidFill>
        </p:spPr>
      </p:pic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315720" y="2894965"/>
            <a:ext cx="40665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클립의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1364615"/>
            <a:ext cx="4070985" cy="1381125"/>
          </a:xfrm>
          <a:prstGeom prst="roundRect"/>
          <a:solidFill>
            <a:srgbClr val="EDEDED"/>
          </a:solidFill>
        </p:spPr>
      </p:pic>
      <p:pic>
        <p:nvPicPr>
          <p:cNvPr id="1182" name="그림 2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1885" y="4470400"/>
            <a:ext cx="494030" cy="424815"/>
          </a:xfrm>
          <a:prstGeom prst="rect"/>
          <a:noFill/>
        </p:spPr>
      </p:pic>
      <p:pic>
        <p:nvPicPr>
          <p:cNvPr id="1183" name="그림 46" descr="C:/Users/Admin1/AppData/Roaming/PolarisOffice/ETemp/13876_17549616/fImage15899234147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731895"/>
            <a:ext cx="4133215" cy="1681480"/>
          </a:xfrm>
          <a:prstGeom prst="roundRect"/>
          <a:solidFill>
            <a:srgbClr val="EDEDED"/>
          </a:solidFill>
        </p:spPr>
      </p:pic>
      <p:sp>
        <p:nvSpPr>
          <p:cNvPr id="1184" name="텍스트 상자 49"/>
          <p:cNvSpPr txBox="1">
            <a:spLocks/>
          </p:cNvSpPr>
          <p:nvPr/>
        </p:nvSpPr>
        <p:spPr>
          <a:xfrm rot="0">
            <a:off x="6842125" y="549465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마지막으로 Dreyar By M.Aure 오브젝트의 Transform을 초기화합니다.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39260" y="413385"/>
            <a:ext cx="37172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28790" y="4328160"/>
            <a:ext cx="41287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83380" cy="1624965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14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13876_17549616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92555"/>
            <a:ext cx="1971040" cy="2774950"/>
          </a:xfrm>
          <a:prstGeom prst="roundRect"/>
          <a:solidFill>
            <a:srgbClr val="EDEDED"/>
          </a:solidFill>
        </p:spPr>
      </p:pic>
      <p:pic>
        <p:nvPicPr>
          <p:cNvPr id="1173" name="그림 172" descr="C:/Users/Admin1/AppData/Roaming/PolarisOffice/ETemp/13876_17549616/fImage12688244898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03030" y="1384935"/>
            <a:ext cx="1962785" cy="2764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97045" y="380365"/>
            <a:ext cx="3592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27520" y="5580380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그런 다음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230630" y="2285365"/>
            <a:ext cx="41217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이제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13876_17549616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60805"/>
            <a:ext cx="1962785" cy="848360"/>
          </a:xfrm>
          <a:prstGeom prst="roundRect"/>
          <a:solidFill>
            <a:srgbClr val="EDEDED"/>
          </a:solidFill>
        </p:spPr>
      </p:pic>
      <p:pic>
        <p:nvPicPr>
          <p:cNvPr id="1176" name="그림 18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260" y="1361440"/>
            <a:ext cx="868680" cy="838835"/>
          </a:xfrm>
          <a:prstGeom prst="roundRect"/>
          <a:solidFill>
            <a:srgbClr val="EDEDED"/>
          </a:solidFill>
        </p:spPr>
      </p:pic>
      <p:pic>
        <p:nvPicPr>
          <p:cNvPr id="1177" name="그림 18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37255" y="1361440"/>
            <a:ext cx="842645" cy="838835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13876_17549616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380105"/>
            <a:ext cx="4133850" cy="2067560"/>
          </a:xfrm>
          <a:prstGeom prst="roundRect"/>
          <a:solidFill>
            <a:srgbClr val="EDEDED"/>
          </a:solidFill>
        </p:spPr>
      </p:pic>
      <p:pic>
        <p:nvPicPr>
          <p:cNvPr id="1179" name="그림 189" descr="C:/Users/Admin1/AppData/Roaming/PolarisOffice/ETemp/13876_17549616/fImage401047118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8605" y="1359535"/>
            <a:ext cx="3085465" cy="178498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389505"/>
            <a:ext cx="868045" cy="65976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97965"/>
            <a:ext cx="872490" cy="675640"/>
          </a:xfrm>
          <a:prstGeom prst="roundRect"/>
          <a:solidFill>
            <a:srgbClr val="EDEDED"/>
          </a:solidFill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222375" y="52971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8" descr="C:/Users/Admin1/AppData/Roaming/PolarisOffice/ETemp/13876_17549616/fImage7145230935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3088640"/>
            <a:ext cx="4114165" cy="982345"/>
          </a:xfrm>
          <a:prstGeom prst="roundRect"/>
          <a:solidFill>
            <a:srgbClr val="EDEDED"/>
          </a:solidFill>
        </p:spPr>
      </p:pic>
      <p:pic>
        <p:nvPicPr>
          <p:cNvPr id="1192" name="그림 41" descr="C:/Users/Admin1/AppData/Roaming/PolarisOffice/ETemp/13876_17549616/fImage66992316962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4208780"/>
            <a:ext cx="4122420" cy="988060"/>
          </a:xfrm>
          <a:prstGeom prst="roundRect"/>
          <a:solidFill>
            <a:srgbClr val="EDEDED"/>
          </a:solidFill>
        </p:spPr>
      </p:pic>
      <p:pic>
        <p:nvPicPr>
          <p:cNvPr id="1193" name="그림 44" descr="C:/Users/Admin1/AppData/Roaming/PolarisOffice/ETemp/13876_17549616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85710" y="1628140"/>
            <a:ext cx="615950" cy="425450"/>
          </a:xfrm>
          <a:prstGeom prst="rect"/>
          <a:noFill/>
        </p:spPr>
      </p:pic>
      <p:pic>
        <p:nvPicPr>
          <p:cNvPr id="1194" name="그림 45" descr="C:/Users/Admin1/AppData/Roaming/PolarisOffice/ETemp/13876_17549616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79995" y="2519680"/>
            <a:ext cx="615950" cy="425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